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4"/>
  </p:notesMasterIdLst>
  <p:sldIdLst>
    <p:sldId id="257" r:id="rId4"/>
    <p:sldId id="256" r:id="rId5"/>
    <p:sldId id="258" r:id="rId6"/>
    <p:sldId id="259" r:id="rId7"/>
    <p:sldId id="260" r:id="rId8"/>
    <p:sldId id="261" r:id="rId9"/>
    <p:sldId id="263" r:id="rId10"/>
    <p:sldId id="262" r:id="rId11"/>
    <p:sldId id="291" r:id="rId12"/>
    <p:sldId id="264" r:id="rId13"/>
    <p:sldId id="265" r:id="rId14"/>
    <p:sldId id="266" r:id="rId15"/>
    <p:sldId id="267" r:id="rId16"/>
    <p:sldId id="318" r:id="rId17"/>
    <p:sldId id="317" r:id="rId18"/>
    <p:sldId id="269"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9" r:id="rId38"/>
    <p:sldId id="292" r:id="rId39"/>
    <p:sldId id="293" r:id="rId40"/>
    <p:sldId id="294" r:id="rId41"/>
    <p:sldId id="295" r:id="rId42"/>
    <p:sldId id="297" r:id="rId43"/>
    <p:sldId id="298" r:id="rId44"/>
    <p:sldId id="299" r:id="rId45"/>
    <p:sldId id="321" r:id="rId46"/>
    <p:sldId id="287" r:id="rId47"/>
    <p:sldId id="288" r:id="rId48"/>
    <p:sldId id="561" r:id="rId49"/>
    <p:sldId id="301" r:id="rId50"/>
    <p:sldId id="302" r:id="rId51"/>
    <p:sldId id="303" r:id="rId52"/>
    <p:sldId id="315" r:id="rId53"/>
    <p:sldId id="304" r:id="rId54"/>
    <p:sldId id="308" r:id="rId55"/>
    <p:sldId id="309" r:id="rId56"/>
    <p:sldId id="310" r:id="rId57"/>
    <p:sldId id="314" r:id="rId58"/>
    <p:sldId id="311" r:id="rId59"/>
    <p:sldId id="312" r:id="rId60"/>
    <p:sldId id="313" r:id="rId61"/>
    <p:sldId id="319" r:id="rId62"/>
    <p:sldId id="320"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5FA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21"/>
    <p:restoredTop sz="70022"/>
  </p:normalViewPr>
  <p:slideViewPr>
    <p:cSldViewPr>
      <p:cViewPr varScale="1">
        <p:scale>
          <a:sx n="80" d="100"/>
          <a:sy n="80" d="100"/>
        </p:scale>
        <p:origin x="208" y="8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F1C3F-B785-4C80-B5A7-649A43CE2A0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C082139F-2C39-4FE5-A083-9ED3F1F356E9}">
      <dgm:prSet phldrT="[Text]" custT="1"/>
      <dgm:spPr/>
      <dgm:t>
        <a:bodyPr/>
        <a:lstStyle/>
        <a:p>
          <a:r>
            <a:rPr lang="en-GB" sz="4400" dirty="0"/>
            <a:t>God created man in His image</a:t>
          </a:r>
          <a:endParaRPr lang="en-US" sz="4400" dirty="0"/>
        </a:p>
      </dgm:t>
    </dgm:pt>
    <dgm:pt modelId="{399623EE-000D-47B6-9D54-74A1E5D4D685}" type="parTrans" cxnId="{10C4AE1F-F405-4D7A-AC26-1178015EA805}">
      <dgm:prSet/>
      <dgm:spPr/>
      <dgm:t>
        <a:bodyPr/>
        <a:lstStyle/>
        <a:p>
          <a:endParaRPr lang="en-US" sz="3600"/>
        </a:p>
      </dgm:t>
    </dgm:pt>
    <dgm:pt modelId="{41F8490B-1535-40CC-9518-DD6BD6860C53}" type="sibTrans" cxnId="{10C4AE1F-F405-4D7A-AC26-1178015EA805}">
      <dgm:prSet/>
      <dgm:spPr/>
      <dgm:t>
        <a:bodyPr/>
        <a:lstStyle/>
        <a:p>
          <a:endParaRPr lang="en-US" sz="3600"/>
        </a:p>
      </dgm:t>
    </dgm:pt>
    <dgm:pt modelId="{543DB103-8D1F-452C-A7DE-5AAB814C7BC0}">
      <dgm:prSet phldrT="[Text]" custT="1"/>
      <dgm:spPr/>
      <dgm:t>
        <a:bodyPr/>
        <a:lstStyle/>
        <a:p>
          <a:r>
            <a:rPr lang="en-GB" sz="4400" dirty="0"/>
            <a:t>Made man to rule</a:t>
          </a:r>
          <a:endParaRPr lang="en-US" sz="4400" dirty="0"/>
        </a:p>
      </dgm:t>
    </dgm:pt>
    <dgm:pt modelId="{B395BC13-51D5-4E20-A45A-E87F31D6AB6F}" type="parTrans" cxnId="{E8B40CDD-0D6E-4E30-A26D-1EE3E9D69F2A}">
      <dgm:prSet/>
      <dgm:spPr/>
      <dgm:t>
        <a:bodyPr/>
        <a:lstStyle/>
        <a:p>
          <a:endParaRPr lang="en-US" sz="3600"/>
        </a:p>
      </dgm:t>
    </dgm:pt>
    <dgm:pt modelId="{3F85A5A0-7BF2-49C3-8FDD-A5107CD34D2B}" type="sibTrans" cxnId="{E8B40CDD-0D6E-4E30-A26D-1EE3E9D69F2A}">
      <dgm:prSet/>
      <dgm:spPr/>
      <dgm:t>
        <a:bodyPr/>
        <a:lstStyle/>
        <a:p>
          <a:endParaRPr lang="en-US" sz="3600"/>
        </a:p>
      </dgm:t>
    </dgm:pt>
    <dgm:pt modelId="{239FC4E8-6347-4184-9242-862FE870DD22}">
      <dgm:prSet phldrT="[Text]" custT="1"/>
      <dgm:spPr/>
      <dgm:t>
        <a:bodyPr/>
        <a:lstStyle/>
        <a:p>
          <a:r>
            <a:rPr lang="en-GB" sz="4400" dirty="0"/>
            <a:t>God made men healthy</a:t>
          </a:r>
          <a:endParaRPr lang="en-US" sz="4400" dirty="0"/>
        </a:p>
      </dgm:t>
    </dgm:pt>
    <dgm:pt modelId="{717F664B-5BA5-4350-9236-A9A2EE499C3B}" type="parTrans" cxnId="{3D926197-332B-4B24-9868-FCAB2051EC61}">
      <dgm:prSet/>
      <dgm:spPr/>
      <dgm:t>
        <a:bodyPr/>
        <a:lstStyle/>
        <a:p>
          <a:endParaRPr lang="en-US" sz="3600"/>
        </a:p>
      </dgm:t>
    </dgm:pt>
    <dgm:pt modelId="{9E25717E-97EE-4F90-9CFA-A22017FF176E}" type="sibTrans" cxnId="{3D926197-332B-4B24-9868-FCAB2051EC61}">
      <dgm:prSet/>
      <dgm:spPr/>
      <dgm:t>
        <a:bodyPr/>
        <a:lstStyle/>
        <a:p>
          <a:endParaRPr lang="en-US" sz="3600"/>
        </a:p>
      </dgm:t>
    </dgm:pt>
    <dgm:pt modelId="{BED32F00-A97C-497F-88AD-F82375205D4B}" type="pres">
      <dgm:prSet presAssocID="{855F1C3F-B785-4C80-B5A7-649A43CE2A09}" presName="linear" presStyleCnt="0">
        <dgm:presLayoutVars>
          <dgm:animLvl val="lvl"/>
          <dgm:resizeHandles val="exact"/>
        </dgm:presLayoutVars>
      </dgm:prSet>
      <dgm:spPr/>
    </dgm:pt>
    <dgm:pt modelId="{6E7F01C8-1530-46DF-863D-164BFB85AD5D}" type="pres">
      <dgm:prSet presAssocID="{C082139F-2C39-4FE5-A083-9ED3F1F356E9}" presName="parentText" presStyleLbl="node1" presStyleIdx="0" presStyleCnt="3" custLinFactY="-405561" custLinFactNeighborX="0" custLinFactNeighborY="-500000">
        <dgm:presLayoutVars>
          <dgm:chMax val="0"/>
          <dgm:bulletEnabled val="1"/>
        </dgm:presLayoutVars>
      </dgm:prSet>
      <dgm:spPr/>
    </dgm:pt>
    <dgm:pt modelId="{5C15D8C5-55F3-4C95-84E6-9EB9D820F46D}" type="pres">
      <dgm:prSet presAssocID="{41F8490B-1535-40CC-9518-DD6BD6860C53}" presName="spacer" presStyleCnt="0"/>
      <dgm:spPr/>
    </dgm:pt>
    <dgm:pt modelId="{1C0A8FB5-EC74-4A8B-9E58-62A8CA8295B2}" type="pres">
      <dgm:prSet presAssocID="{543DB103-8D1F-452C-A7DE-5AAB814C7BC0}" presName="parentText" presStyleLbl="node1" presStyleIdx="1" presStyleCnt="3">
        <dgm:presLayoutVars>
          <dgm:chMax val="0"/>
          <dgm:bulletEnabled val="1"/>
        </dgm:presLayoutVars>
      </dgm:prSet>
      <dgm:spPr/>
    </dgm:pt>
    <dgm:pt modelId="{95D8D213-CBB9-45CB-9935-53B2A5D1B0B1}" type="pres">
      <dgm:prSet presAssocID="{3F85A5A0-7BF2-49C3-8FDD-A5107CD34D2B}" presName="spacer" presStyleCnt="0"/>
      <dgm:spPr/>
    </dgm:pt>
    <dgm:pt modelId="{B6920DF3-507D-4B6B-8500-C042F740DF04}" type="pres">
      <dgm:prSet presAssocID="{239FC4E8-6347-4184-9242-862FE870DD22}" presName="parentText" presStyleLbl="node1" presStyleIdx="2" presStyleCnt="3">
        <dgm:presLayoutVars>
          <dgm:chMax val="0"/>
          <dgm:bulletEnabled val="1"/>
        </dgm:presLayoutVars>
      </dgm:prSet>
      <dgm:spPr/>
    </dgm:pt>
  </dgm:ptLst>
  <dgm:cxnLst>
    <dgm:cxn modelId="{C6E9290B-0F5B-074E-B982-C9E029D501FF}" type="presOf" srcId="{C082139F-2C39-4FE5-A083-9ED3F1F356E9}" destId="{6E7F01C8-1530-46DF-863D-164BFB85AD5D}" srcOrd="0" destOrd="0" presId="urn:microsoft.com/office/officeart/2005/8/layout/vList2"/>
    <dgm:cxn modelId="{10C4AE1F-F405-4D7A-AC26-1178015EA805}" srcId="{855F1C3F-B785-4C80-B5A7-649A43CE2A09}" destId="{C082139F-2C39-4FE5-A083-9ED3F1F356E9}" srcOrd="0" destOrd="0" parTransId="{399623EE-000D-47B6-9D54-74A1E5D4D685}" sibTransId="{41F8490B-1535-40CC-9518-DD6BD6860C53}"/>
    <dgm:cxn modelId="{138C782F-8D0A-6941-A8F4-1C940836D214}" type="presOf" srcId="{239FC4E8-6347-4184-9242-862FE870DD22}" destId="{B6920DF3-507D-4B6B-8500-C042F740DF04}" srcOrd="0" destOrd="0" presId="urn:microsoft.com/office/officeart/2005/8/layout/vList2"/>
    <dgm:cxn modelId="{3D926197-332B-4B24-9868-FCAB2051EC61}" srcId="{855F1C3F-B785-4C80-B5A7-649A43CE2A09}" destId="{239FC4E8-6347-4184-9242-862FE870DD22}" srcOrd="2" destOrd="0" parTransId="{717F664B-5BA5-4350-9236-A9A2EE499C3B}" sibTransId="{9E25717E-97EE-4F90-9CFA-A22017FF176E}"/>
    <dgm:cxn modelId="{CDEBD7A0-4F68-3D47-B5D1-FC60E078D0F4}" type="presOf" srcId="{543DB103-8D1F-452C-A7DE-5AAB814C7BC0}" destId="{1C0A8FB5-EC74-4A8B-9E58-62A8CA8295B2}" srcOrd="0" destOrd="0" presId="urn:microsoft.com/office/officeart/2005/8/layout/vList2"/>
    <dgm:cxn modelId="{6E0DA3C6-3DC1-F348-9D73-B7A858229F13}" type="presOf" srcId="{855F1C3F-B785-4C80-B5A7-649A43CE2A09}" destId="{BED32F00-A97C-497F-88AD-F82375205D4B}" srcOrd="0" destOrd="0" presId="urn:microsoft.com/office/officeart/2005/8/layout/vList2"/>
    <dgm:cxn modelId="{E8B40CDD-0D6E-4E30-A26D-1EE3E9D69F2A}" srcId="{855F1C3F-B785-4C80-B5A7-649A43CE2A09}" destId="{543DB103-8D1F-452C-A7DE-5AAB814C7BC0}" srcOrd="1" destOrd="0" parTransId="{B395BC13-51D5-4E20-A45A-E87F31D6AB6F}" sibTransId="{3F85A5A0-7BF2-49C3-8FDD-A5107CD34D2B}"/>
    <dgm:cxn modelId="{44A58ECF-AD43-0147-9FD6-29F05639DF56}" type="presParOf" srcId="{BED32F00-A97C-497F-88AD-F82375205D4B}" destId="{6E7F01C8-1530-46DF-863D-164BFB85AD5D}" srcOrd="0" destOrd="0" presId="urn:microsoft.com/office/officeart/2005/8/layout/vList2"/>
    <dgm:cxn modelId="{B97B8C11-CB35-4F48-92FD-5F1105CF6491}" type="presParOf" srcId="{BED32F00-A97C-497F-88AD-F82375205D4B}" destId="{5C15D8C5-55F3-4C95-84E6-9EB9D820F46D}" srcOrd="1" destOrd="0" presId="urn:microsoft.com/office/officeart/2005/8/layout/vList2"/>
    <dgm:cxn modelId="{59CAF75B-A2B4-E840-8747-A6AC9AD4173C}" type="presParOf" srcId="{BED32F00-A97C-497F-88AD-F82375205D4B}" destId="{1C0A8FB5-EC74-4A8B-9E58-62A8CA8295B2}" srcOrd="2" destOrd="0" presId="urn:microsoft.com/office/officeart/2005/8/layout/vList2"/>
    <dgm:cxn modelId="{FBC4971F-C7A2-DE4A-AE3B-1C7D0C0EAD52}" type="presParOf" srcId="{BED32F00-A97C-497F-88AD-F82375205D4B}" destId="{95D8D213-CBB9-45CB-9935-53B2A5D1B0B1}" srcOrd="3" destOrd="0" presId="urn:microsoft.com/office/officeart/2005/8/layout/vList2"/>
    <dgm:cxn modelId="{1C0A8759-E33B-644D-A0EF-8A67D50A4FD4}" type="presParOf" srcId="{BED32F00-A97C-497F-88AD-F82375205D4B}" destId="{B6920DF3-507D-4B6B-8500-C042F740DF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9359F5A9-3198-47EE-8C2F-CAAA2E093873}">
      <dgm:prSet custT="1"/>
      <dgm:spPr/>
      <dgm:t>
        <a:bodyPr/>
        <a:lstStyle/>
        <a:p>
          <a:r>
            <a:rPr lang="en-US" sz="3600" dirty="0"/>
            <a:t>King Jeroboam’s hand withered for wanting to imprison a prophet of the Lord                (1 Kings 13:4)</a:t>
          </a:r>
        </a:p>
      </dgm:t>
    </dgm:pt>
    <dgm:pt modelId="{E14F5AC3-2AD0-452D-B8F1-AD33CAC7C952}" type="parTrans" cxnId="{143D4F19-809E-44CC-B9E7-EBB08635C9BA}">
      <dgm:prSet/>
      <dgm:spPr/>
      <dgm:t>
        <a:bodyPr/>
        <a:lstStyle/>
        <a:p>
          <a:endParaRPr lang="en-US" sz="2000"/>
        </a:p>
      </dgm:t>
    </dgm:pt>
    <dgm:pt modelId="{89F49F6D-EB6C-4074-AF3E-97B2204C3662}" type="sibTrans" cxnId="{143D4F19-809E-44CC-B9E7-EBB08635C9BA}">
      <dgm:prSet/>
      <dgm:spPr/>
      <dgm:t>
        <a:bodyPr/>
        <a:lstStyle/>
        <a:p>
          <a:endParaRPr lang="en-US" sz="2000"/>
        </a:p>
      </dgm:t>
    </dgm:pt>
    <dgm:pt modelId="{A92537EE-B32B-4B97-B9F8-639BB2BDA443}">
      <dgm:prSet custT="1"/>
      <dgm:spPr/>
      <dgm:t>
        <a:bodyPr/>
        <a:lstStyle/>
        <a:p>
          <a:r>
            <a:rPr lang="en-US" sz="3600" dirty="0"/>
            <a:t>King </a:t>
          </a:r>
          <a:r>
            <a:rPr lang="en-US" sz="3600" dirty="0" err="1"/>
            <a:t>Ahaziah</a:t>
          </a:r>
          <a:r>
            <a:rPr lang="en-US" sz="3600" dirty="0"/>
            <a:t> consulted Baal </a:t>
          </a:r>
          <a:r>
            <a:rPr lang="en-US" sz="3600" dirty="0" err="1"/>
            <a:t>Zebub</a:t>
          </a:r>
          <a:r>
            <a:rPr lang="en-US" sz="3600" dirty="0"/>
            <a:t> and not the Lord, so he died from his injuries from a fall  (2 Kings 1:1-17)</a:t>
          </a:r>
        </a:p>
      </dgm:t>
    </dgm:pt>
    <dgm:pt modelId="{B135E82C-719A-4EF9-A4C5-0A4E7CB09BF4}" type="parTrans" cxnId="{F13F9CE5-CCF4-4495-A593-1B1B9227375B}">
      <dgm:prSet/>
      <dgm:spPr/>
      <dgm:t>
        <a:bodyPr/>
        <a:lstStyle/>
        <a:p>
          <a:endParaRPr lang="en-US" sz="2000"/>
        </a:p>
      </dgm:t>
    </dgm:pt>
    <dgm:pt modelId="{B95F2907-97C6-4148-8F83-D99810C66000}" type="sibTrans" cxnId="{F13F9CE5-CCF4-4495-A593-1B1B9227375B}">
      <dgm:prSet/>
      <dgm:spPr/>
      <dgm:t>
        <a:bodyPr/>
        <a:lstStyle/>
        <a:p>
          <a:endParaRPr lang="en-US" sz="2000"/>
        </a:p>
      </dgm:t>
    </dgm:pt>
    <dgm:pt modelId="{DCF1BBDC-5F7B-4623-AD80-E0757DC8E43A}">
      <dgm:prSet custT="1"/>
      <dgm:spPr/>
      <dgm:t>
        <a:bodyPr/>
        <a:lstStyle/>
        <a:p>
          <a:r>
            <a:rPr lang="en-US" sz="3600" dirty="0"/>
            <a:t>King </a:t>
          </a:r>
          <a:r>
            <a:rPr lang="en-US" sz="3600" dirty="0" err="1"/>
            <a:t>Jehoram</a:t>
          </a:r>
          <a:r>
            <a:rPr lang="en-US" sz="3600" dirty="0"/>
            <a:t> was struck with incurable disease of the bowels by the Lord                (2 Chr. 21:18-19)</a:t>
          </a:r>
        </a:p>
      </dgm:t>
    </dgm:pt>
    <dgm:pt modelId="{DEF55771-625A-40F4-A4BE-DE2C2D0F4997}" type="parTrans" cxnId="{04B1319F-F8BC-431B-AAC2-C6BED41DB1AC}">
      <dgm:prSet/>
      <dgm:spPr/>
      <dgm:t>
        <a:bodyPr/>
        <a:lstStyle/>
        <a:p>
          <a:endParaRPr lang="en-US" sz="2000"/>
        </a:p>
      </dgm:t>
    </dgm:pt>
    <dgm:pt modelId="{FF2EF855-320A-4A98-A30D-3ABA8A798DBC}" type="sibTrans" cxnId="{04B1319F-F8BC-431B-AAC2-C6BED41DB1AC}">
      <dgm:prSet/>
      <dgm:spPr/>
      <dgm:t>
        <a:bodyPr/>
        <a:lstStyle/>
        <a:p>
          <a:endParaRPr lang="en-US" sz="2000"/>
        </a:p>
      </dgm:t>
    </dgm:pt>
    <dgm:pt modelId="{692F29F0-E1DB-41D9-BDB3-A2B432B5106E}">
      <dgm:prSet custT="1"/>
      <dgm:spPr/>
      <dgm:t>
        <a:bodyPr/>
        <a:lstStyle/>
        <a:p>
          <a:r>
            <a:rPr lang="en-US" sz="3200" dirty="0"/>
            <a:t>King </a:t>
          </a:r>
          <a:r>
            <a:rPr lang="en-US" sz="3200" dirty="0" err="1"/>
            <a:t>Asa</a:t>
          </a:r>
          <a:r>
            <a:rPr lang="en-US" sz="3200" dirty="0"/>
            <a:t> relied on an alliance with Syria rather than God, so God struck him with a disease from head to foot, from which he died (2 Chr. 16:12)</a:t>
          </a:r>
        </a:p>
      </dgm:t>
    </dgm:pt>
    <dgm:pt modelId="{731D026D-5943-4866-86EE-7A46FFAAC0E5}" type="parTrans" cxnId="{36FB78EC-77F0-4E4E-B518-69D85467D2C0}">
      <dgm:prSet/>
      <dgm:spPr/>
      <dgm:t>
        <a:bodyPr/>
        <a:lstStyle/>
        <a:p>
          <a:endParaRPr lang="en-US" sz="2000"/>
        </a:p>
      </dgm:t>
    </dgm:pt>
    <dgm:pt modelId="{85001706-3F51-4B55-B034-5126F88B7D98}" type="sibTrans" cxnId="{36FB78EC-77F0-4E4E-B518-69D85467D2C0}">
      <dgm:prSet/>
      <dgm:spPr/>
      <dgm:t>
        <a:bodyPr/>
        <a:lstStyle/>
        <a:p>
          <a:endParaRPr lang="en-US" sz="2000"/>
        </a:p>
      </dgm:t>
    </dgm:pt>
    <dgm:pt modelId="{DEBBFB08-DA0D-4FE3-AE2B-CDD28F4C3EFE}" type="pres">
      <dgm:prSet presAssocID="{2E6D4531-5D94-4271-823B-6E0CAA851739}" presName="linear" presStyleCnt="0">
        <dgm:presLayoutVars>
          <dgm:animLvl val="lvl"/>
          <dgm:resizeHandles val="exact"/>
        </dgm:presLayoutVars>
      </dgm:prSet>
      <dgm:spPr/>
    </dgm:pt>
    <dgm:pt modelId="{D8CE5E84-0F2B-4894-AB3E-D55D8B243BE6}" type="pres">
      <dgm:prSet presAssocID="{9359F5A9-3198-47EE-8C2F-CAAA2E093873}" presName="parentText" presStyleLbl="node1" presStyleIdx="0" presStyleCnt="4">
        <dgm:presLayoutVars>
          <dgm:chMax val="0"/>
          <dgm:bulletEnabled val="1"/>
        </dgm:presLayoutVars>
      </dgm:prSet>
      <dgm:spPr/>
    </dgm:pt>
    <dgm:pt modelId="{62D59F1C-4A7E-4DB4-B6E8-C0D6B0F32837}" type="pres">
      <dgm:prSet presAssocID="{89F49F6D-EB6C-4074-AF3E-97B2204C3662}" presName="spacer" presStyleCnt="0"/>
      <dgm:spPr/>
    </dgm:pt>
    <dgm:pt modelId="{000EA2E5-9A92-41BF-988F-1C4C945AF500}" type="pres">
      <dgm:prSet presAssocID="{A92537EE-B32B-4B97-B9F8-639BB2BDA443}" presName="parentText" presStyleLbl="node1" presStyleIdx="1" presStyleCnt="4">
        <dgm:presLayoutVars>
          <dgm:chMax val="0"/>
          <dgm:bulletEnabled val="1"/>
        </dgm:presLayoutVars>
      </dgm:prSet>
      <dgm:spPr/>
    </dgm:pt>
    <dgm:pt modelId="{989526E3-7F27-4BD7-9E74-8D370871665B}" type="pres">
      <dgm:prSet presAssocID="{B95F2907-97C6-4148-8F83-D99810C66000}" presName="spacer" presStyleCnt="0"/>
      <dgm:spPr/>
    </dgm:pt>
    <dgm:pt modelId="{F40CCFF6-01FB-4ED8-94EA-C3B9733CEAE6}" type="pres">
      <dgm:prSet presAssocID="{DCF1BBDC-5F7B-4623-AD80-E0757DC8E43A}" presName="parentText" presStyleLbl="node1" presStyleIdx="2" presStyleCnt="4">
        <dgm:presLayoutVars>
          <dgm:chMax val="0"/>
          <dgm:bulletEnabled val="1"/>
        </dgm:presLayoutVars>
      </dgm:prSet>
      <dgm:spPr/>
    </dgm:pt>
    <dgm:pt modelId="{81ECEDC1-0955-4E87-97C9-8793C29F2335}" type="pres">
      <dgm:prSet presAssocID="{FF2EF855-320A-4A98-A30D-3ABA8A798DBC}" presName="spacer" presStyleCnt="0"/>
      <dgm:spPr/>
    </dgm:pt>
    <dgm:pt modelId="{9A83D52B-03EC-4B18-8C28-53203EA3E815}" type="pres">
      <dgm:prSet presAssocID="{692F29F0-E1DB-41D9-BDB3-A2B432B5106E}" presName="parentText" presStyleLbl="node1" presStyleIdx="3" presStyleCnt="4">
        <dgm:presLayoutVars>
          <dgm:chMax val="0"/>
          <dgm:bulletEnabled val="1"/>
        </dgm:presLayoutVars>
      </dgm:prSet>
      <dgm:spPr/>
    </dgm:pt>
  </dgm:ptLst>
  <dgm:cxnLst>
    <dgm:cxn modelId="{FAC26F08-3B4C-1D42-A5FB-BE5C389D1C2F}" type="presOf" srcId="{A92537EE-B32B-4B97-B9F8-639BB2BDA443}" destId="{000EA2E5-9A92-41BF-988F-1C4C945AF500}" srcOrd="0" destOrd="0" presId="urn:microsoft.com/office/officeart/2005/8/layout/vList2"/>
    <dgm:cxn modelId="{143D4F19-809E-44CC-B9E7-EBB08635C9BA}" srcId="{2E6D4531-5D94-4271-823B-6E0CAA851739}" destId="{9359F5A9-3198-47EE-8C2F-CAAA2E093873}" srcOrd="0" destOrd="0" parTransId="{E14F5AC3-2AD0-452D-B8F1-AD33CAC7C952}" sibTransId="{89F49F6D-EB6C-4074-AF3E-97B2204C3662}"/>
    <dgm:cxn modelId="{DDE84626-131D-AB4C-AE2E-FB22ED35D089}" type="presOf" srcId="{692F29F0-E1DB-41D9-BDB3-A2B432B5106E}" destId="{9A83D52B-03EC-4B18-8C28-53203EA3E815}" srcOrd="0" destOrd="0" presId="urn:microsoft.com/office/officeart/2005/8/layout/vList2"/>
    <dgm:cxn modelId="{6094D48B-5479-144A-A70A-586A7E0B99BF}" type="presOf" srcId="{2E6D4531-5D94-4271-823B-6E0CAA851739}" destId="{DEBBFB08-DA0D-4FE3-AE2B-CDD28F4C3EFE}" srcOrd="0" destOrd="0" presId="urn:microsoft.com/office/officeart/2005/8/layout/vList2"/>
    <dgm:cxn modelId="{E5C0349C-C25F-AD4C-AE4D-CCA9BB746843}" type="presOf" srcId="{DCF1BBDC-5F7B-4623-AD80-E0757DC8E43A}" destId="{F40CCFF6-01FB-4ED8-94EA-C3B9733CEAE6}" srcOrd="0" destOrd="0" presId="urn:microsoft.com/office/officeart/2005/8/layout/vList2"/>
    <dgm:cxn modelId="{04B1319F-F8BC-431B-AAC2-C6BED41DB1AC}" srcId="{2E6D4531-5D94-4271-823B-6E0CAA851739}" destId="{DCF1BBDC-5F7B-4623-AD80-E0757DC8E43A}" srcOrd="2" destOrd="0" parTransId="{DEF55771-625A-40F4-A4BE-DE2C2D0F4997}" sibTransId="{FF2EF855-320A-4A98-A30D-3ABA8A798DBC}"/>
    <dgm:cxn modelId="{B6D35FA1-9E2A-9048-8F98-D68FC8B1FE33}" type="presOf" srcId="{9359F5A9-3198-47EE-8C2F-CAAA2E093873}" destId="{D8CE5E84-0F2B-4894-AB3E-D55D8B243BE6}" srcOrd="0" destOrd="0" presId="urn:microsoft.com/office/officeart/2005/8/layout/vList2"/>
    <dgm:cxn modelId="{F13F9CE5-CCF4-4495-A593-1B1B9227375B}" srcId="{2E6D4531-5D94-4271-823B-6E0CAA851739}" destId="{A92537EE-B32B-4B97-B9F8-639BB2BDA443}" srcOrd="1" destOrd="0" parTransId="{B135E82C-719A-4EF9-A4C5-0A4E7CB09BF4}" sibTransId="{B95F2907-97C6-4148-8F83-D99810C66000}"/>
    <dgm:cxn modelId="{36FB78EC-77F0-4E4E-B518-69D85467D2C0}" srcId="{2E6D4531-5D94-4271-823B-6E0CAA851739}" destId="{692F29F0-E1DB-41D9-BDB3-A2B432B5106E}" srcOrd="3" destOrd="0" parTransId="{731D026D-5943-4866-86EE-7A46FFAAC0E5}" sibTransId="{85001706-3F51-4B55-B034-5126F88B7D98}"/>
    <dgm:cxn modelId="{534C58B7-D35C-D840-A4E9-0EBF592390A8}" type="presParOf" srcId="{DEBBFB08-DA0D-4FE3-AE2B-CDD28F4C3EFE}" destId="{D8CE5E84-0F2B-4894-AB3E-D55D8B243BE6}" srcOrd="0" destOrd="0" presId="urn:microsoft.com/office/officeart/2005/8/layout/vList2"/>
    <dgm:cxn modelId="{5D2576F8-DC62-D54A-9312-872CD061E2A3}" type="presParOf" srcId="{DEBBFB08-DA0D-4FE3-AE2B-CDD28F4C3EFE}" destId="{62D59F1C-4A7E-4DB4-B6E8-C0D6B0F32837}" srcOrd="1" destOrd="0" presId="urn:microsoft.com/office/officeart/2005/8/layout/vList2"/>
    <dgm:cxn modelId="{ADB0414F-F167-1742-977B-0EDC498010B4}" type="presParOf" srcId="{DEBBFB08-DA0D-4FE3-AE2B-CDD28F4C3EFE}" destId="{000EA2E5-9A92-41BF-988F-1C4C945AF500}" srcOrd="2" destOrd="0" presId="urn:microsoft.com/office/officeart/2005/8/layout/vList2"/>
    <dgm:cxn modelId="{6976BCD6-A689-F742-B923-CBED58A2A888}" type="presParOf" srcId="{DEBBFB08-DA0D-4FE3-AE2B-CDD28F4C3EFE}" destId="{989526E3-7F27-4BD7-9E74-8D370871665B}" srcOrd="3" destOrd="0" presId="urn:microsoft.com/office/officeart/2005/8/layout/vList2"/>
    <dgm:cxn modelId="{94B0DE63-FA40-3D43-9E5A-874F2AAF77D4}" type="presParOf" srcId="{DEBBFB08-DA0D-4FE3-AE2B-CDD28F4C3EFE}" destId="{F40CCFF6-01FB-4ED8-94EA-C3B9733CEAE6}" srcOrd="4" destOrd="0" presId="urn:microsoft.com/office/officeart/2005/8/layout/vList2"/>
    <dgm:cxn modelId="{A18247F3-B25E-B948-877F-03D74E6655A8}" type="presParOf" srcId="{DEBBFB08-DA0D-4FE3-AE2B-CDD28F4C3EFE}" destId="{81ECEDC1-0955-4E87-97C9-8793C29F2335}" srcOrd="5" destOrd="0" presId="urn:microsoft.com/office/officeart/2005/8/layout/vList2"/>
    <dgm:cxn modelId="{B3FF82FE-5214-E345-95E2-2917C2D2CDF5}" type="presParOf" srcId="{DEBBFB08-DA0D-4FE3-AE2B-CDD28F4C3EFE}" destId="{9A83D52B-03EC-4B18-8C28-53203EA3E8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496BABFD-82A3-4CEE-BB96-03DB7918BD77}">
      <dgm:prSet custT="1"/>
      <dgm:spPr/>
      <dgm:t>
        <a:bodyPr/>
        <a:lstStyle/>
        <a:p>
          <a:r>
            <a:rPr lang="en-US" sz="3600" dirty="0"/>
            <a:t>God sent a plague on Egypt to protect Abraham and Sarah (Gen. 12:17)</a:t>
          </a:r>
        </a:p>
      </dgm:t>
    </dgm:pt>
    <dgm:pt modelId="{E32F2F1A-5889-4865-B972-73818F12F4B3}" type="parTrans" cxnId="{2DCEAC14-679E-48F0-B88B-5D56BF3FF9FF}">
      <dgm:prSet/>
      <dgm:spPr/>
      <dgm:t>
        <a:bodyPr/>
        <a:lstStyle/>
        <a:p>
          <a:endParaRPr lang="en-US" sz="2000"/>
        </a:p>
      </dgm:t>
    </dgm:pt>
    <dgm:pt modelId="{A7E24DB1-50FD-4246-BB1F-D6F5CE501A0C}" type="sibTrans" cxnId="{2DCEAC14-679E-48F0-B88B-5D56BF3FF9FF}">
      <dgm:prSet/>
      <dgm:spPr/>
      <dgm:t>
        <a:bodyPr/>
        <a:lstStyle/>
        <a:p>
          <a:endParaRPr lang="en-US" sz="2000"/>
        </a:p>
      </dgm:t>
    </dgm:pt>
    <dgm:pt modelId="{A79F390A-BF7E-45BD-B752-37565AA834BB}">
      <dgm:prSet custT="1"/>
      <dgm:spPr/>
      <dgm:t>
        <a:bodyPr/>
        <a:lstStyle/>
        <a:p>
          <a:r>
            <a:rPr lang="en-US" sz="3600" dirty="0"/>
            <a:t>Closing the wombs of </a:t>
          </a:r>
          <a:r>
            <a:rPr lang="en-US" sz="3600" dirty="0" err="1"/>
            <a:t>Abimelech’s</a:t>
          </a:r>
          <a:r>
            <a:rPr lang="en-US" sz="3600" dirty="0"/>
            <a:t> household protected Sarah (Gen. 20:17) </a:t>
          </a:r>
        </a:p>
      </dgm:t>
    </dgm:pt>
    <dgm:pt modelId="{829968F8-3B68-47A4-90CA-3ED54FFC4308}" type="parTrans" cxnId="{6B4F24E8-938F-4D3A-B013-F4E3ADFA204F}">
      <dgm:prSet/>
      <dgm:spPr/>
      <dgm:t>
        <a:bodyPr/>
        <a:lstStyle/>
        <a:p>
          <a:endParaRPr lang="en-US" sz="2000"/>
        </a:p>
      </dgm:t>
    </dgm:pt>
    <dgm:pt modelId="{181A2D00-74F8-4E84-B462-9CAE3FD47E14}" type="sibTrans" cxnId="{6B4F24E8-938F-4D3A-B013-F4E3ADFA204F}">
      <dgm:prSet/>
      <dgm:spPr/>
      <dgm:t>
        <a:bodyPr/>
        <a:lstStyle/>
        <a:p>
          <a:endParaRPr lang="en-US" sz="2000"/>
        </a:p>
      </dgm:t>
    </dgm:pt>
    <dgm:pt modelId="{28ABBB31-C968-426A-A7ED-F99C070569DB}">
      <dgm:prSet custT="1"/>
      <dgm:spPr/>
      <dgm:t>
        <a:bodyPr/>
        <a:lstStyle/>
        <a:p>
          <a:r>
            <a:rPr lang="en-US" sz="3600" dirty="0"/>
            <a:t>Jacob became lame to remind him that he needed  to rely on God (Gen. 32:32)</a:t>
          </a:r>
        </a:p>
      </dgm:t>
    </dgm:pt>
    <dgm:pt modelId="{CE4E7AA5-3004-4E10-A4B4-77CCE9FA4432}" type="parTrans" cxnId="{63562513-2EB2-4334-AC0D-AF404D52FA19}">
      <dgm:prSet/>
      <dgm:spPr/>
      <dgm:t>
        <a:bodyPr/>
        <a:lstStyle/>
        <a:p>
          <a:endParaRPr lang="en-US" sz="2000"/>
        </a:p>
      </dgm:t>
    </dgm:pt>
    <dgm:pt modelId="{15786CA9-2BF0-4603-8559-C0ADDED33BD0}" type="sibTrans" cxnId="{63562513-2EB2-4334-AC0D-AF404D52FA19}">
      <dgm:prSet/>
      <dgm:spPr/>
      <dgm:t>
        <a:bodyPr/>
        <a:lstStyle/>
        <a:p>
          <a:endParaRPr lang="en-US" sz="2000"/>
        </a:p>
      </dgm:t>
    </dgm:pt>
    <dgm:pt modelId="{9D916B6A-5DD8-488C-8D57-5045581D8374}">
      <dgm:prSet custT="1"/>
      <dgm:spPr/>
      <dgm:t>
        <a:bodyPr/>
        <a:lstStyle/>
        <a:p>
          <a:r>
            <a:rPr lang="en-US" sz="4000" dirty="0"/>
            <a:t>10 plagues on Egypt displayed God’s salvation (Exod. 5-13)</a:t>
          </a:r>
        </a:p>
      </dgm:t>
    </dgm:pt>
    <dgm:pt modelId="{39C3A4D9-CE33-4DF7-8573-D2AC14C76FEB}" type="parTrans" cxnId="{1DDB140E-5921-47DC-9E60-0A59023671F9}">
      <dgm:prSet/>
      <dgm:spPr/>
      <dgm:t>
        <a:bodyPr/>
        <a:lstStyle/>
        <a:p>
          <a:endParaRPr lang="en-US" sz="2000"/>
        </a:p>
      </dgm:t>
    </dgm:pt>
    <dgm:pt modelId="{DB31FB4F-7B44-4858-BAB0-C6F0B7C8C64B}" type="sibTrans" cxnId="{1DDB140E-5921-47DC-9E60-0A59023671F9}">
      <dgm:prSet/>
      <dgm:spPr/>
      <dgm:t>
        <a:bodyPr/>
        <a:lstStyle/>
        <a:p>
          <a:endParaRPr lang="en-US" sz="2000"/>
        </a:p>
      </dgm:t>
    </dgm:pt>
    <dgm:pt modelId="{69BC776D-10B4-4A12-8D5E-75FAFD394C6A}">
      <dgm:prSet custT="1"/>
      <dgm:spPr/>
      <dgm:t>
        <a:bodyPr/>
        <a:lstStyle/>
        <a:p>
          <a:r>
            <a:rPr lang="en-US" sz="4000" dirty="0"/>
            <a:t>God gave the Philistines tumors so they would return the ark (1 Sam. 5:6-12)</a:t>
          </a:r>
        </a:p>
      </dgm:t>
    </dgm:pt>
    <dgm:pt modelId="{E99B0995-0058-43EA-AE23-CFACE25988F9}" type="parTrans" cxnId="{359C1E00-5624-4A58-AD94-4767BD9C9D56}">
      <dgm:prSet/>
      <dgm:spPr/>
      <dgm:t>
        <a:bodyPr/>
        <a:lstStyle/>
        <a:p>
          <a:endParaRPr lang="en-US" sz="2000"/>
        </a:p>
      </dgm:t>
    </dgm:pt>
    <dgm:pt modelId="{67C676A7-4DC4-4F5B-B134-EAE2CA98589B}" type="sibTrans" cxnId="{359C1E00-5624-4A58-AD94-4767BD9C9D56}">
      <dgm:prSet/>
      <dgm:spPr/>
      <dgm:t>
        <a:bodyPr/>
        <a:lstStyle/>
        <a:p>
          <a:endParaRPr lang="en-US" sz="2000"/>
        </a:p>
      </dgm:t>
    </dgm:pt>
    <dgm:pt modelId="{DEBBFB08-DA0D-4FE3-AE2B-CDD28F4C3EFE}" type="pres">
      <dgm:prSet presAssocID="{2E6D4531-5D94-4271-823B-6E0CAA851739}" presName="linear" presStyleCnt="0">
        <dgm:presLayoutVars>
          <dgm:animLvl val="lvl"/>
          <dgm:resizeHandles val="exact"/>
        </dgm:presLayoutVars>
      </dgm:prSet>
      <dgm:spPr/>
    </dgm:pt>
    <dgm:pt modelId="{BAC4FAAA-131F-4A39-B271-2611F33F7A76}" type="pres">
      <dgm:prSet presAssocID="{496BABFD-82A3-4CEE-BB96-03DB7918BD77}" presName="parentText" presStyleLbl="node1" presStyleIdx="0" presStyleCnt="5" custLinFactNeighborX="-885" custLinFactNeighborY="-35727">
        <dgm:presLayoutVars>
          <dgm:chMax val="0"/>
          <dgm:bulletEnabled val="1"/>
        </dgm:presLayoutVars>
      </dgm:prSet>
      <dgm:spPr/>
    </dgm:pt>
    <dgm:pt modelId="{656943A5-3DC9-4D8E-864A-5426F1C18945}" type="pres">
      <dgm:prSet presAssocID="{A7E24DB1-50FD-4246-BB1F-D6F5CE501A0C}" presName="spacer" presStyleCnt="0"/>
      <dgm:spPr/>
    </dgm:pt>
    <dgm:pt modelId="{962BCB5D-1773-42A8-8CB6-2657B94F6822}" type="pres">
      <dgm:prSet presAssocID="{A79F390A-BF7E-45BD-B752-37565AA834BB}" presName="parentText" presStyleLbl="node1" presStyleIdx="1" presStyleCnt="5">
        <dgm:presLayoutVars>
          <dgm:chMax val="0"/>
          <dgm:bulletEnabled val="1"/>
        </dgm:presLayoutVars>
      </dgm:prSet>
      <dgm:spPr/>
    </dgm:pt>
    <dgm:pt modelId="{FA6D6095-3D70-4FD6-9553-C0B71D42334F}" type="pres">
      <dgm:prSet presAssocID="{181A2D00-74F8-4E84-B462-9CAE3FD47E14}" presName="spacer" presStyleCnt="0"/>
      <dgm:spPr/>
    </dgm:pt>
    <dgm:pt modelId="{2452E4ED-FBFC-4C39-9E4F-11DE9C378869}" type="pres">
      <dgm:prSet presAssocID="{28ABBB31-C968-426A-A7ED-F99C070569DB}" presName="parentText" presStyleLbl="node1" presStyleIdx="2" presStyleCnt="5">
        <dgm:presLayoutVars>
          <dgm:chMax val="0"/>
          <dgm:bulletEnabled val="1"/>
        </dgm:presLayoutVars>
      </dgm:prSet>
      <dgm:spPr/>
    </dgm:pt>
    <dgm:pt modelId="{841E5669-0D9C-48BC-AEBD-C46C5E44C451}" type="pres">
      <dgm:prSet presAssocID="{15786CA9-2BF0-4603-8559-C0ADDED33BD0}" presName="spacer" presStyleCnt="0"/>
      <dgm:spPr/>
    </dgm:pt>
    <dgm:pt modelId="{8049E543-858C-47B2-8961-C6F586503B69}" type="pres">
      <dgm:prSet presAssocID="{9D916B6A-5DD8-488C-8D57-5045581D8374}" presName="parentText" presStyleLbl="node1" presStyleIdx="3" presStyleCnt="5">
        <dgm:presLayoutVars>
          <dgm:chMax val="0"/>
          <dgm:bulletEnabled val="1"/>
        </dgm:presLayoutVars>
      </dgm:prSet>
      <dgm:spPr/>
    </dgm:pt>
    <dgm:pt modelId="{8B227E24-B842-4583-B5CD-DDDD629EADD5}" type="pres">
      <dgm:prSet presAssocID="{DB31FB4F-7B44-4858-BAB0-C6F0B7C8C64B}" presName="spacer" presStyleCnt="0"/>
      <dgm:spPr/>
    </dgm:pt>
    <dgm:pt modelId="{FAEBA6BF-8783-458E-AF81-95C8267FB43F}" type="pres">
      <dgm:prSet presAssocID="{69BC776D-10B4-4A12-8D5E-75FAFD394C6A}" presName="parentText" presStyleLbl="node1" presStyleIdx="4" presStyleCnt="5">
        <dgm:presLayoutVars>
          <dgm:chMax val="0"/>
          <dgm:bulletEnabled val="1"/>
        </dgm:presLayoutVars>
      </dgm:prSet>
      <dgm:spPr/>
    </dgm:pt>
  </dgm:ptLst>
  <dgm:cxnLst>
    <dgm:cxn modelId="{359C1E00-5624-4A58-AD94-4767BD9C9D56}" srcId="{2E6D4531-5D94-4271-823B-6E0CAA851739}" destId="{69BC776D-10B4-4A12-8D5E-75FAFD394C6A}" srcOrd="4" destOrd="0" parTransId="{E99B0995-0058-43EA-AE23-CFACE25988F9}" sibTransId="{67C676A7-4DC4-4F5B-B134-EAE2CA98589B}"/>
    <dgm:cxn modelId="{FBB6D909-CFA3-C54A-AC85-6B3BC458B2FB}" type="presOf" srcId="{2E6D4531-5D94-4271-823B-6E0CAA851739}" destId="{DEBBFB08-DA0D-4FE3-AE2B-CDD28F4C3EFE}" srcOrd="0" destOrd="0" presId="urn:microsoft.com/office/officeart/2005/8/layout/vList2"/>
    <dgm:cxn modelId="{1DDB140E-5921-47DC-9E60-0A59023671F9}" srcId="{2E6D4531-5D94-4271-823B-6E0CAA851739}" destId="{9D916B6A-5DD8-488C-8D57-5045581D8374}" srcOrd="3" destOrd="0" parTransId="{39C3A4D9-CE33-4DF7-8573-D2AC14C76FEB}" sibTransId="{DB31FB4F-7B44-4858-BAB0-C6F0B7C8C64B}"/>
    <dgm:cxn modelId="{63562513-2EB2-4334-AC0D-AF404D52FA19}" srcId="{2E6D4531-5D94-4271-823B-6E0CAA851739}" destId="{28ABBB31-C968-426A-A7ED-F99C070569DB}" srcOrd="2" destOrd="0" parTransId="{CE4E7AA5-3004-4E10-A4B4-77CCE9FA4432}" sibTransId="{15786CA9-2BF0-4603-8559-C0ADDED33BD0}"/>
    <dgm:cxn modelId="{2DCEAC14-679E-48F0-B88B-5D56BF3FF9FF}" srcId="{2E6D4531-5D94-4271-823B-6E0CAA851739}" destId="{496BABFD-82A3-4CEE-BB96-03DB7918BD77}" srcOrd="0" destOrd="0" parTransId="{E32F2F1A-5889-4865-B972-73818F12F4B3}" sibTransId="{A7E24DB1-50FD-4246-BB1F-D6F5CE501A0C}"/>
    <dgm:cxn modelId="{C2C19A6D-ECAC-1048-957D-95CFC1344A71}" type="presOf" srcId="{496BABFD-82A3-4CEE-BB96-03DB7918BD77}" destId="{BAC4FAAA-131F-4A39-B271-2611F33F7A76}" srcOrd="0" destOrd="0" presId="urn:microsoft.com/office/officeart/2005/8/layout/vList2"/>
    <dgm:cxn modelId="{DBB88987-6261-C945-A49B-8AA260061E32}" type="presOf" srcId="{28ABBB31-C968-426A-A7ED-F99C070569DB}" destId="{2452E4ED-FBFC-4C39-9E4F-11DE9C378869}" srcOrd="0" destOrd="0" presId="urn:microsoft.com/office/officeart/2005/8/layout/vList2"/>
    <dgm:cxn modelId="{531B99CB-50D4-C14E-A848-8FF5879DCCBF}" type="presOf" srcId="{A79F390A-BF7E-45BD-B752-37565AA834BB}" destId="{962BCB5D-1773-42A8-8CB6-2657B94F6822}" srcOrd="0" destOrd="0" presId="urn:microsoft.com/office/officeart/2005/8/layout/vList2"/>
    <dgm:cxn modelId="{1071E8D9-0382-B543-BDE9-613FCFBCD3D8}" type="presOf" srcId="{9D916B6A-5DD8-488C-8D57-5045581D8374}" destId="{8049E543-858C-47B2-8961-C6F586503B69}" srcOrd="0" destOrd="0" presId="urn:microsoft.com/office/officeart/2005/8/layout/vList2"/>
    <dgm:cxn modelId="{9C1C5ADD-8DBF-C14A-BC44-0CF4C05FD77B}" type="presOf" srcId="{69BC776D-10B4-4A12-8D5E-75FAFD394C6A}" destId="{FAEBA6BF-8783-458E-AF81-95C8267FB43F}" srcOrd="0" destOrd="0" presId="urn:microsoft.com/office/officeart/2005/8/layout/vList2"/>
    <dgm:cxn modelId="{6B4F24E8-938F-4D3A-B013-F4E3ADFA204F}" srcId="{2E6D4531-5D94-4271-823B-6E0CAA851739}" destId="{A79F390A-BF7E-45BD-B752-37565AA834BB}" srcOrd="1" destOrd="0" parTransId="{829968F8-3B68-47A4-90CA-3ED54FFC4308}" sibTransId="{181A2D00-74F8-4E84-B462-9CAE3FD47E14}"/>
    <dgm:cxn modelId="{092F33BD-F639-364C-93FB-067368CDCB18}" type="presParOf" srcId="{DEBBFB08-DA0D-4FE3-AE2B-CDD28F4C3EFE}" destId="{BAC4FAAA-131F-4A39-B271-2611F33F7A76}" srcOrd="0" destOrd="0" presId="urn:microsoft.com/office/officeart/2005/8/layout/vList2"/>
    <dgm:cxn modelId="{F821032F-02F4-3C4F-A7DF-80666B0840A4}" type="presParOf" srcId="{DEBBFB08-DA0D-4FE3-AE2B-CDD28F4C3EFE}" destId="{656943A5-3DC9-4D8E-864A-5426F1C18945}" srcOrd="1" destOrd="0" presId="urn:microsoft.com/office/officeart/2005/8/layout/vList2"/>
    <dgm:cxn modelId="{637B921D-8377-0C47-8B0E-0F5A65E381ED}" type="presParOf" srcId="{DEBBFB08-DA0D-4FE3-AE2B-CDD28F4C3EFE}" destId="{962BCB5D-1773-42A8-8CB6-2657B94F6822}" srcOrd="2" destOrd="0" presId="urn:microsoft.com/office/officeart/2005/8/layout/vList2"/>
    <dgm:cxn modelId="{1AF7A400-02B3-234D-BD88-1909A1478A99}" type="presParOf" srcId="{DEBBFB08-DA0D-4FE3-AE2B-CDD28F4C3EFE}" destId="{FA6D6095-3D70-4FD6-9553-C0B71D42334F}" srcOrd="3" destOrd="0" presId="urn:microsoft.com/office/officeart/2005/8/layout/vList2"/>
    <dgm:cxn modelId="{07C65EB4-F4BE-A343-9DE6-1B7EAEC88441}" type="presParOf" srcId="{DEBBFB08-DA0D-4FE3-AE2B-CDD28F4C3EFE}" destId="{2452E4ED-FBFC-4C39-9E4F-11DE9C378869}" srcOrd="4" destOrd="0" presId="urn:microsoft.com/office/officeart/2005/8/layout/vList2"/>
    <dgm:cxn modelId="{983A4E9F-1217-AA4E-A64A-30DDAE7D06A3}" type="presParOf" srcId="{DEBBFB08-DA0D-4FE3-AE2B-CDD28F4C3EFE}" destId="{841E5669-0D9C-48BC-AEBD-C46C5E44C451}" srcOrd="5" destOrd="0" presId="urn:microsoft.com/office/officeart/2005/8/layout/vList2"/>
    <dgm:cxn modelId="{456B4D3C-9DB2-4F4A-8FFB-7197AC6A1758}" type="presParOf" srcId="{DEBBFB08-DA0D-4FE3-AE2B-CDD28F4C3EFE}" destId="{8049E543-858C-47B2-8961-C6F586503B69}" srcOrd="6" destOrd="0" presId="urn:microsoft.com/office/officeart/2005/8/layout/vList2"/>
    <dgm:cxn modelId="{D65A979C-375D-B74D-A631-3198DA296DFC}" type="presParOf" srcId="{DEBBFB08-DA0D-4FE3-AE2B-CDD28F4C3EFE}" destId="{8B227E24-B842-4583-B5CD-DDDD629EADD5}" srcOrd="7" destOrd="0" presId="urn:microsoft.com/office/officeart/2005/8/layout/vList2"/>
    <dgm:cxn modelId="{54FC41EA-471B-6943-9CE3-2A8AFD27DB89}" type="presParOf" srcId="{DEBBFB08-DA0D-4FE3-AE2B-CDD28F4C3EFE}" destId="{FAEBA6BF-8783-458E-AF81-95C8267FB43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A415D759-1C55-4D0F-AC66-B8F5007E4C74}">
      <dgm:prSet/>
      <dgm:spPr/>
      <dgm:t>
        <a:bodyPr/>
        <a:lstStyle/>
        <a:p>
          <a:r>
            <a:rPr lang="en-US" dirty="0"/>
            <a:t>God delivered Israel from the Assyrian army by striking many of them dead (2 Chr. 32:21)</a:t>
          </a:r>
        </a:p>
      </dgm:t>
    </dgm:pt>
    <dgm:pt modelId="{79E08964-921E-43A4-BAF5-0927616AF09B}" type="parTrans" cxnId="{858AD17E-6296-404B-99CF-E013822AAF47}">
      <dgm:prSet/>
      <dgm:spPr/>
      <dgm:t>
        <a:bodyPr/>
        <a:lstStyle/>
        <a:p>
          <a:endParaRPr lang="en-US"/>
        </a:p>
      </dgm:t>
    </dgm:pt>
    <dgm:pt modelId="{AC41ABDF-BF00-4959-82DE-BD0FD18C546B}" type="sibTrans" cxnId="{858AD17E-6296-404B-99CF-E013822AAF47}">
      <dgm:prSet/>
      <dgm:spPr/>
      <dgm:t>
        <a:bodyPr/>
        <a:lstStyle/>
        <a:p>
          <a:endParaRPr lang="en-US"/>
        </a:p>
      </dgm:t>
    </dgm:pt>
    <dgm:pt modelId="{D01DC176-7E2C-4FB5-B6D5-CF20DFE95543}">
      <dgm:prSet/>
      <dgm:spPr/>
      <dgm:t>
        <a:bodyPr/>
        <a:lstStyle/>
        <a:p>
          <a:r>
            <a:rPr lang="en-US" dirty="0"/>
            <a:t>King </a:t>
          </a:r>
          <a:r>
            <a:rPr lang="en-US" dirty="0" err="1"/>
            <a:t>Abijah</a:t>
          </a:r>
          <a:r>
            <a:rPr lang="en-US" dirty="0"/>
            <a:t> died from sickness so as to be spared from violent death (1 Kings 14:10-13)</a:t>
          </a:r>
        </a:p>
      </dgm:t>
    </dgm:pt>
    <dgm:pt modelId="{F1EBECA3-15F7-459D-B4C4-D7B72FC9A07B}" type="parTrans" cxnId="{801A6934-AA7F-4C2B-934A-91E264E8C30E}">
      <dgm:prSet/>
      <dgm:spPr/>
      <dgm:t>
        <a:bodyPr/>
        <a:lstStyle/>
        <a:p>
          <a:endParaRPr lang="en-US"/>
        </a:p>
      </dgm:t>
    </dgm:pt>
    <dgm:pt modelId="{84DEDB75-315F-495A-AA59-6875B1741964}" type="sibTrans" cxnId="{801A6934-AA7F-4C2B-934A-91E264E8C30E}">
      <dgm:prSet/>
      <dgm:spPr/>
      <dgm:t>
        <a:bodyPr/>
        <a:lstStyle/>
        <a:p>
          <a:endParaRPr lang="en-US"/>
        </a:p>
      </dgm:t>
    </dgm:pt>
    <dgm:pt modelId="{DEBBFB08-DA0D-4FE3-AE2B-CDD28F4C3EFE}" type="pres">
      <dgm:prSet presAssocID="{2E6D4531-5D94-4271-823B-6E0CAA851739}" presName="linear" presStyleCnt="0">
        <dgm:presLayoutVars>
          <dgm:animLvl val="lvl"/>
          <dgm:resizeHandles val="exact"/>
        </dgm:presLayoutVars>
      </dgm:prSet>
      <dgm:spPr/>
    </dgm:pt>
    <dgm:pt modelId="{900212BC-0C61-4591-805D-6581C3BAD2B4}" type="pres">
      <dgm:prSet presAssocID="{A415D759-1C55-4D0F-AC66-B8F5007E4C74}" presName="parentText" presStyleLbl="node1" presStyleIdx="0" presStyleCnt="2">
        <dgm:presLayoutVars>
          <dgm:chMax val="0"/>
          <dgm:bulletEnabled val="1"/>
        </dgm:presLayoutVars>
      </dgm:prSet>
      <dgm:spPr/>
    </dgm:pt>
    <dgm:pt modelId="{C05DFE07-F0A3-4C08-BF9B-FB9687939F88}" type="pres">
      <dgm:prSet presAssocID="{AC41ABDF-BF00-4959-82DE-BD0FD18C546B}" presName="spacer" presStyleCnt="0"/>
      <dgm:spPr/>
    </dgm:pt>
    <dgm:pt modelId="{BC4CD52D-4B68-4A22-91F0-E57FDB590920}" type="pres">
      <dgm:prSet presAssocID="{D01DC176-7E2C-4FB5-B6D5-CF20DFE95543}" presName="parentText" presStyleLbl="node1" presStyleIdx="1" presStyleCnt="2">
        <dgm:presLayoutVars>
          <dgm:chMax val="0"/>
          <dgm:bulletEnabled val="1"/>
        </dgm:presLayoutVars>
      </dgm:prSet>
      <dgm:spPr/>
    </dgm:pt>
  </dgm:ptLst>
  <dgm:cxnLst>
    <dgm:cxn modelId="{BDF8A113-A2CE-7942-B8F4-95643240CC1E}" type="presOf" srcId="{A415D759-1C55-4D0F-AC66-B8F5007E4C74}" destId="{900212BC-0C61-4591-805D-6581C3BAD2B4}" srcOrd="0" destOrd="0" presId="urn:microsoft.com/office/officeart/2005/8/layout/vList2"/>
    <dgm:cxn modelId="{801A6934-AA7F-4C2B-934A-91E264E8C30E}" srcId="{2E6D4531-5D94-4271-823B-6E0CAA851739}" destId="{D01DC176-7E2C-4FB5-B6D5-CF20DFE95543}" srcOrd="1" destOrd="0" parTransId="{F1EBECA3-15F7-459D-B4C4-D7B72FC9A07B}" sibTransId="{84DEDB75-315F-495A-AA59-6875B1741964}"/>
    <dgm:cxn modelId="{D4940E39-E684-AC46-8B9F-7F8F68CFD17A}" type="presOf" srcId="{D01DC176-7E2C-4FB5-B6D5-CF20DFE95543}" destId="{BC4CD52D-4B68-4A22-91F0-E57FDB590920}" srcOrd="0" destOrd="0" presId="urn:microsoft.com/office/officeart/2005/8/layout/vList2"/>
    <dgm:cxn modelId="{858AD17E-6296-404B-99CF-E013822AAF47}" srcId="{2E6D4531-5D94-4271-823B-6E0CAA851739}" destId="{A415D759-1C55-4D0F-AC66-B8F5007E4C74}" srcOrd="0" destOrd="0" parTransId="{79E08964-921E-43A4-BAF5-0927616AF09B}" sibTransId="{AC41ABDF-BF00-4959-82DE-BD0FD18C546B}"/>
    <dgm:cxn modelId="{391CA396-1D61-F940-B9F6-055218120704}" type="presOf" srcId="{2E6D4531-5D94-4271-823B-6E0CAA851739}" destId="{DEBBFB08-DA0D-4FE3-AE2B-CDD28F4C3EFE}" srcOrd="0" destOrd="0" presId="urn:microsoft.com/office/officeart/2005/8/layout/vList2"/>
    <dgm:cxn modelId="{12C7D569-4483-A74D-B5C2-F49C9B627EE7}" type="presParOf" srcId="{DEBBFB08-DA0D-4FE3-AE2B-CDD28F4C3EFE}" destId="{900212BC-0C61-4591-805D-6581C3BAD2B4}" srcOrd="0" destOrd="0" presId="urn:microsoft.com/office/officeart/2005/8/layout/vList2"/>
    <dgm:cxn modelId="{ADEF3BFB-5DDA-8E4E-8EF0-054836984B2A}" type="presParOf" srcId="{DEBBFB08-DA0D-4FE3-AE2B-CDD28F4C3EFE}" destId="{C05DFE07-F0A3-4C08-BF9B-FB9687939F88}" srcOrd="1" destOrd="0" presId="urn:microsoft.com/office/officeart/2005/8/layout/vList2"/>
    <dgm:cxn modelId="{484BEFFD-671F-254E-A7FC-8DB297BF92C1}" type="presParOf" srcId="{DEBBFB08-DA0D-4FE3-AE2B-CDD28F4C3EFE}" destId="{BC4CD52D-4B68-4A22-91F0-E57FDB5909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F8F619-D0AB-4F97-9852-77ADBCA72B84}" type="doc">
      <dgm:prSet loTypeId="urn:microsoft.com/office/officeart/2005/8/layout/target3" loCatId="list" qsTypeId="urn:microsoft.com/office/officeart/2005/8/quickstyle/simple1" qsCatId="simple" csTypeId="urn:microsoft.com/office/officeart/2005/8/colors/colorful1#1" csCatId="colorful" phldr="1"/>
      <dgm:spPr/>
      <dgm:t>
        <a:bodyPr/>
        <a:lstStyle/>
        <a:p>
          <a:endParaRPr lang="en-US"/>
        </a:p>
      </dgm:t>
    </dgm:pt>
    <dgm:pt modelId="{4232F4E9-19DA-41EF-96A2-549EFFA1D4C3}">
      <dgm:prSet phldrT="[Text]"/>
      <dgm:spPr/>
      <dgm:t>
        <a:bodyPr/>
        <a:lstStyle/>
        <a:p>
          <a:r>
            <a:rPr lang="en-GB" dirty="0"/>
            <a:t>Body </a:t>
          </a:r>
          <a:endParaRPr lang="en-US" dirty="0"/>
        </a:p>
      </dgm:t>
    </dgm:pt>
    <dgm:pt modelId="{06EC74C8-F067-4336-B102-CF4BE045CF34}" type="parTrans" cxnId="{1D6F3F05-5776-4647-917B-B844814E640C}">
      <dgm:prSet/>
      <dgm:spPr/>
      <dgm:t>
        <a:bodyPr/>
        <a:lstStyle/>
        <a:p>
          <a:endParaRPr lang="en-US"/>
        </a:p>
      </dgm:t>
    </dgm:pt>
    <dgm:pt modelId="{94C00F03-7393-4628-B245-1112D524159D}" type="sibTrans" cxnId="{1D6F3F05-5776-4647-917B-B844814E640C}">
      <dgm:prSet/>
      <dgm:spPr/>
      <dgm:t>
        <a:bodyPr/>
        <a:lstStyle/>
        <a:p>
          <a:endParaRPr lang="en-US"/>
        </a:p>
      </dgm:t>
    </dgm:pt>
    <dgm:pt modelId="{5627CA94-6097-418C-B8BE-912D2D7FCBF3}">
      <dgm:prSet phldrT="[Text]"/>
      <dgm:spPr/>
      <dgm:t>
        <a:bodyPr/>
        <a:lstStyle/>
        <a:p>
          <a:r>
            <a:rPr lang="en-GB" dirty="0"/>
            <a:t>Soul</a:t>
          </a:r>
          <a:endParaRPr lang="en-US" dirty="0"/>
        </a:p>
      </dgm:t>
    </dgm:pt>
    <dgm:pt modelId="{0B91637A-E932-4762-AA66-1B2D1EA1C08A}" type="parTrans" cxnId="{CB4C0AAC-C137-428F-91D7-BAF536C68FEF}">
      <dgm:prSet/>
      <dgm:spPr/>
      <dgm:t>
        <a:bodyPr/>
        <a:lstStyle/>
        <a:p>
          <a:endParaRPr lang="en-US"/>
        </a:p>
      </dgm:t>
    </dgm:pt>
    <dgm:pt modelId="{594CA076-A1D1-45D6-9EC6-A61B106D5B23}" type="sibTrans" cxnId="{CB4C0AAC-C137-428F-91D7-BAF536C68FEF}">
      <dgm:prSet/>
      <dgm:spPr/>
      <dgm:t>
        <a:bodyPr/>
        <a:lstStyle/>
        <a:p>
          <a:endParaRPr lang="en-US"/>
        </a:p>
      </dgm:t>
    </dgm:pt>
    <dgm:pt modelId="{49765BE9-D1DA-41FC-9153-174A5983B709}">
      <dgm:prSet phldrT="[Text]"/>
      <dgm:spPr/>
      <dgm:t>
        <a:bodyPr/>
        <a:lstStyle/>
        <a:p>
          <a:r>
            <a:rPr lang="en-GB" dirty="0"/>
            <a:t>Spirit</a:t>
          </a:r>
          <a:endParaRPr lang="en-US" dirty="0"/>
        </a:p>
      </dgm:t>
    </dgm:pt>
    <dgm:pt modelId="{893F835A-32E0-43FD-9FDC-7E9CCDD01FC3}" type="parTrans" cxnId="{9DC3B0A1-F5E7-4CB7-880C-4A5C100FA664}">
      <dgm:prSet/>
      <dgm:spPr/>
      <dgm:t>
        <a:bodyPr/>
        <a:lstStyle/>
        <a:p>
          <a:endParaRPr lang="en-US"/>
        </a:p>
      </dgm:t>
    </dgm:pt>
    <dgm:pt modelId="{EF024404-BD42-4930-92CD-D30AFFD6A968}" type="sibTrans" cxnId="{9DC3B0A1-F5E7-4CB7-880C-4A5C100FA664}">
      <dgm:prSet/>
      <dgm:spPr/>
      <dgm:t>
        <a:bodyPr/>
        <a:lstStyle/>
        <a:p>
          <a:endParaRPr lang="en-US"/>
        </a:p>
      </dgm:t>
    </dgm:pt>
    <dgm:pt modelId="{1A982D69-5306-40FA-8056-C6AD52FEC9B4}" type="pres">
      <dgm:prSet presAssocID="{91F8F619-D0AB-4F97-9852-77ADBCA72B84}" presName="Name0" presStyleCnt="0">
        <dgm:presLayoutVars>
          <dgm:chMax val="7"/>
          <dgm:dir/>
          <dgm:animLvl val="lvl"/>
          <dgm:resizeHandles val="exact"/>
        </dgm:presLayoutVars>
      </dgm:prSet>
      <dgm:spPr/>
    </dgm:pt>
    <dgm:pt modelId="{57F41784-7AE0-44CE-953D-32FD2DE6D4EB}" type="pres">
      <dgm:prSet presAssocID="{4232F4E9-19DA-41EF-96A2-549EFFA1D4C3}" presName="circle1" presStyleLbl="node1" presStyleIdx="0" presStyleCnt="3"/>
      <dgm:spPr/>
    </dgm:pt>
    <dgm:pt modelId="{D064F745-44B6-4907-B98C-5E34750C2986}" type="pres">
      <dgm:prSet presAssocID="{4232F4E9-19DA-41EF-96A2-549EFFA1D4C3}" presName="space" presStyleCnt="0"/>
      <dgm:spPr/>
    </dgm:pt>
    <dgm:pt modelId="{773FD580-42EB-4367-83BC-1D5098FBD565}" type="pres">
      <dgm:prSet presAssocID="{4232F4E9-19DA-41EF-96A2-549EFFA1D4C3}" presName="rect1" presStyleLbl="alignAcc1" presStyleIdx="0" presStyleCnt="3" custLinFactNeighborX="-1449" custLinFactNeighborY="-322"/>
      <dgm:spPr/>
    </dgm:pt>
    <dgm:pt modelId="{16A98FC3-6A8F-49CB-924A-DB9BBB1731B1}" type="pres">
      <dgm:prSet presAssocID="{5627CA94-6097-418C-B8BE-912D2D7FCBF3}" presName="vertSpace2" presStyleLbl="node1" presStyleIdx="0" presStyleCnt="3"/>
      <dgm:spPr/>
    </dgm:pt>
    <dgm:pt modelId="{3BEC288B-34C5-412F-889A-67FBA0B27782}" type="pres">
      <dgm:prSet presAssocID="{5627CA94-6097-418C-B8BE-912D2D7FCBF3}" presName="circle2" presStyleLbl="node1" presStyleIdx="1" presStyleCnt="3"/>
      <dgm:spPr/>
    </dgm:pt>
    <dgm:pt modelId="{183EF787-592B-483E-8B60-A847E72197F7}" type="pres">
      <dgm:prSet presAssocID="{5627CA94-6097-418C-B8BE-912D2D7FCBF3}" presName="rect2" presStyleLbl="alignAcc1" presStyleIdx="1" presStyleCnt="3" custLinFactNeighborX="0" custLinFactNeighborY="-1282"/>
      <dgm:spPr/>
    </dgm:pt>
    <dgm:pt modelId="{A587D6D5-1D4A-4EDE-9DF2-2A8BDA9B5727}" type="pres">
      <dgm:prSet presAssocID="{49765BE9-D1DA-41FC-9153-174A5983B709}" presName="vertSpace3" presStyleLbl="node1" presStyleIdx="1" presStyleCnt="3"/>
      <dgm:spPr/>
    </dgm:pt>
    <dgm:pt modelId="{1A60764B-A29C-4294-8215-FDC5DBAC63AA}" type="pres">
      <dgm:prSet presAssocID="{49765BE9-D1DA-41FC-9153-174A5983B709}" presName="circle3" presStyleLbl="node1" presStyleIdx="2" presStyleCnt="3"/>
      <dgm:spPr/>
    </dgm:pt>
    <dgm:pt modelId="{520920D4-7CA0-4E06-BD66-E28781FDFB93}" type="pres">
      <dgm:prSet presAssocID="{49765BE9-D1DA-41FC-9153-174A5983B709}" presName="rect3" presStyleLbl="alignAcc1" presStyleIdx="2" presStyleCnt="3"/>
      <dgm:spPr/>
    </dgm:pt>
    <dgm:pt modelId="{0FD0DF97-9299-4EEC-A41B-E7304B036A0E}" type="pres">
      <dgm:prSet presAssocID="{4232F4E9-19DA-41EF-96A2-549EFFA1D4C3}" presName="rect1ParTxNoCh" presStyleLbl="alignAcc1" presStyleIdx="2" presStyleCnt="3">
        <dgm:presLayoutVars>
          <dgm:chMax val="1"/>
          <dgm:bulletEnabled val="1"/>
        </dgm:presLayoutVars>
      </dgm:prSet>
      <dgm:spPr/>
    </dgm:pt>
    <dgm:pt modelId="{4E67C7A9-36CC-4A82-B97C-F6C6A7126E45}" type="pres">
      <dgm:prSet presAssocID="{5627CA94-6097-418C-B8BE-912D2D7FCBF3}" presName="rect2ParTxNoCh" presStyleLbl="alignAcc1" presStyleIdx="2" presStyleCnt="3">
        <dgm:presLayoutVars>
          <dgm:chMax val="1"/>
          <dgm:bulletEnabled val="1"/>
        </dgm:presLayoutVars>
      </dgm:prSet>
      <dgm:spPr/>
    </dgm:pt>
    <dgm:pt modelId="{3D5193DF-11EB-4590-9270-8D8B4B593926}" type="pres">
      <dgm:prSet presAssocID="{49765BE9-D1DA-41FC-9153-174A5983B709}" presName="rect3ParTxNoCh" presStyleLbl="alignAcc1" presStyleIdx="2" presStyleCnt="3">
        <dgm:presLayoutVars>
          <dgm:chMax val="1"/>
          <dgm:bulletEnabled val="1"/>
        </dgm:presLayoutVars>
      </dgm:prSet>
      <dgm:spPr/>
    </dgm:pt>
  </dgm:ptLst>
  <dgm:cxnLst>
    <dgm:cxn modelId="{1D6F3F05-5776-4647-917B-B844814E640C}" srcId="{91F8F619-D0AB-4F97-9852-77ADBCA72B84}" destId="{4232F4E9-19DA-41EF-96A2-549EFFA1D4C3}" srcOrd="0" destOrd="0" parTransId="{06EC74C8-F067-4336-B102-CF4BE045CF34}" sibTransId="{94C00F03-7393-4628-B245-1112D524159D}"/>
    <dgm:cxn modelId="{DC183418-E9C6-DE4C-BB78-9460E6FEE7FB}" type="presOf" srcId="{4232F4E9-19DA-41EF-96A2-549EFFA1D4C3}" destId="{0FD0DF97-9299-4EEC-A41B-E7304B036A0E}" srcOrd="1" destOrd="0" presId="urn:microsoft.com/office/officeart/2005/8/layout/target3"/>
    <dgm:cxn modelId="{7CFD641B-0D1E-E540-AF55-2A91AB80F983}" type="presOf" srcId="{5627CA94-6097-418C-B8BE-912D2D7FCBF3}" destId="{183EF787-592B-483E-8B60-A847E72197F7}" srcOrd="0" destOrd="0" presId="urn:microsoft.com/office/officeart/2005/8/layout/target3"/>
    <dgm:cxn modelId="{C4EE3564-1D3E-4F47-A36F-16E9BBDBD170}" type="presOf" srcId="{49765BE9-D1DA-41FC-9153-174A5983B709}" destId="{3D5193DF-11EB-4590-9270-8D8B4B593926}" srcOrd="1" destOrd="0" presId="urn:microsoft.com/office/officeart/2005/8/layout/target3"/>
    <dgm:cxn modelId="{F3CC7875-828E-9A4F-BB82-9D7991F36BB7}" type="presOf" srcId="{49765BE9-D1DA-41FC-9153-174A5983B709}" destId="{520920D4-7CA0-4E06-BD66-E28781FDFB93}" srcOrd="0" destOrd="0" presId="urn:microsoft.com/office/officeart/2005/8/layout/target3"/>
    <dgm:cxn modelId="{9DC3B0A1-F5E7-4CB7-880C-4A5C100FA664}" srcId="{91F8F619-D0AB-4F97-9852-77ADBCA72B84}" destId="{49765BE9-D1DA-41FC-9153-174A5983B709}" srcOrd="2" destOrd="0" parTransId="{893F835A-32E0-43FD-9FDC-7E9CCDD01FC3}" sibTransId="{EF024404-BD42-4930-92CD-D30AFFD6A968}"/>
    <dgm:cxn modelId="{28CA1CA3-8433-3548-AE51-221D9B9D509F}" type="presOf" srcId="{91F8F619-D0AB-4F97-9852-77ADBCA72B84}" destId="{1A982D69-5306-40FA-8056-C6AD52FEC9B4}" srcOrd="0" destOrd="0" presId="urn:microsoft.com/office/officeart/2005/8/layout/target3"/>
    <dgm:cxn modelId="{E2D5BAA3-5018-BF41-B169-292A1BFA1EA8}" type="presOf" srcId="{4232F4E9-19DA-41EF-96A2-549EFFA1D4C3}" destId="{773FD580-42EB-4367-83BC-1D5098FBD565}" srcOrd="0" destOrd="0" presId="urn:microsoft.com/office/officeart/2005/8/layout/target3"/>
    <dgm:cxn modelId="{CB4C0AAC-C137-428F-91D7-BAF536C68FEF}" srcId="{91F8F619-D0AB-4F97-9852-77ADBCA72B84}" destId="{5627CA94-6097-418C-B8BE-912D2D7FCBF3}" srcOrd="1" destOrd="0" parTransId="{0B91637A-E932-4762-AA66-1B2D1EA1C08A}" sibTransId="{594CA076-A1D1-45D6-9EC6-A61B106D5B23}"/>
    <dgm:cxn modelId="{310F2CEF-FA5F-3346-B5E9-0F3542881870}" type="presOf" srcId="{5627CA94-6097-418C-B8BE-912D2D7FCBF3}" destId="{4E67C7A9-36CC-4A82-B97C-F6C6A7126E45}" srcOrd="1" destOrd="0" presId="urn:microsoft.com/office/officeart/2005/8/layout/target3"/>
    <dgm:cxn modelId="{A52EBE03-C935-3945-B2CA-BEFCB15BA232}" type="presParOf" srcId="{1A982D69-5306-40FA-8056-C6AD52FEC9B4}" destId="{57F41784-7AE0-44CE-953D-32FD2DE6D4EB}" srcOrd="0" destOrd="0" presId="urn:microsoft.com/office/officeart/2005/8/layout/target3"/>
    <dgm:cxn modelId="{5990FC03-731D-034A-B170-BA2CB9D8E07A}" type="presParOf" srcId="{1A982D69-5306-40FA-8056-C6AD52FEC9B4}" destId="{D064F745-44B6-4907-B98C-5E34750C2986}" srcOrd="1" destOrd="0" presId="urn:microsoft.com/office/officeart/2005/8/layout/target3"/>
    <dgm:cxn modelId="{72204450-ABFB-1C4F-9527-2F678425B6D1}" type="presParOf" srcId="{1A982D69-5306-40FA-8056-C6AD52FEC9B4}" destId="{773FD580-42EB-4367-83BC-1D5098FBD565}" srcOrd="2" destOrd="0" presId="urn:microsoft.com/office/officeart/2005/8/layout/target3"/>
    <dgm:cxn modelId="{CFC9E2FE-5980-C341-B4E2-BC7857492BF8}" type="presParOf" srcId="{1A982D69-5306-40FA-8056-C6AD52FEC9B4}" destId="{16A98FC3-6A8F-49CB-924A-DB9BBB1731B1}" srcOrd="3" destOrd="0" presId="urn:microsoft.com/office/officeart/2005/8/layout/target3"/>
    <dgm:cxn modelId="{725A735B-A84D-0842-B442-4A7C29403590}" type="presParOf" srcId="{1A982D69-5306-40FA-8056-C6AD52FEC9B4}" destId="{3BEC288B-34C5-412F-889A-67FBA0B27782}" srcOrd="4" destOrd="0" presId="urn:microsoft.com/office/officeart/2005/8/layout/target3"/>
    <dgm:cxn modelId="{677187C8-7D30-4442-BF07-039007090539}" type="presParOf" srcId="{1A982D69-5306-40FA-8056-C6AD52FEC9B4}" destId="{183EF787-592B-483E-8B60-A847E72197F7}" srcOrd="5" destOrd="0" presId="urn:microsoft.com/office/officeart/2005/8/layout/target3"/>
    <dgm:cxn modelId="{9C9A261B-C94A-4743-902E-55B6C3E2D721}" type="presParOf" srcId="{1A982D69-5306-40FA-8056-C6AD52FEC9B4}" destId="{A587D6D5-1D4A-4EDE-9DF2-2A8BDA9B5727}" srcOrd="6" destOrd="0" presId="urn:microsoft.com/office/officeart/2005/8/layout/target3"/>
    <dgm:cxn modelId="{4868639A-E374-BF41-A2AB-E7190B094680}" type="presParOf" srcId="{1A982D69-5306-40FA-8056-C6AD52FEC9B4}" destId="{1A60764B-A29C-4294-8215-FDC5DBAC63AA}" srcOrd="7" destOrd="0" presId="urn:microsoft.com/office/officeart/2005/8/layout/target3"/>
    <dgm:cxn modelId="{699C10AF-1AB8-ED47-B2E1-5B35C11F9503}" type="presParOf" srcId="{1A982D69-5306-40FA-8056-C6AD52FEC9B4}" destId="{520920D4-7CA0-4E06-BD66-E28781FDFB93}" srcOrd="8" destOrd="0" presId="urn:microsoft.com/office/officeart/2005/8/layout/target3"/>
    <dgm:cxn modelId="{9F6EF089-2167-E54D-9F9C-484FBBC3D098}" type="presParOf" srcId="{1A982D69-5306-40FA-8056-C6AD52FEC9B4}" destId="{0FD0DF97-9299-4EEC-A41B-E7304B036A0E}" srcOrd="9" destOrd="0" presId="urn:microsoft.com/office/officeart/2005/8/layout/target3"/>
    <dgm:cxn modelId="{6D4A7D3C-8809-3943-83FC-2A8C5FA9B3FB}" type="presParOf" srcId="{1A982D69-5306-40FA-8056-C6AD52FEC9B4}" destId="{4E67C7A9-36CC-4A82-B97C-F6C6A7126E45}" srcOrd="10" destOrd="0" presId="urn:microsoft.com/office/officeart/2005/8/layout/target3"/>
    <dgm:cxn modelId="{829ABF3B-88ED-7046-9BE6-E923FD7A100B}" type="presParOf" srcId="{1A982D69-5306-40FA-8056-C6AD52FEC9B4}" destId="{3D5193DF-11EB-4590-9270-8D8B4B59392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A3631C-2900-4945-9662-431340A7A19C}" type="doc">
      <dgm:prSet loTypeId="urn:microsoft.com/office/officeart/2005/8/layout/pList1#1" loCatId="list" qsTypeId="urn:microsoft.com/office/officeart/2005/8/quickstyle/simple1" qsCatId="simple" csTypeId="urn:microsoft.com/office/officeart/2005/8/colors/colorful3" csCatId="colorful" phldr="1"/>
      <dgm:spPr/>
      <dgm:t>
        <a:bodyPr/>
        <a:lstStyle/>
        <a:p>
          <a:endParaRPr lang="en-US"/>
        </a:p>
      </dgm:t>
    </dgm:pt>
    <dgm:pt modelId="{60154995-0498-4CA8-BC22-F0DB1C112EAA}">
      <dgm:prSet phldrT="[Text]" custT="1"/>
      <dgm:spPr/>
      <dgm:t>
        <a:bodyPr/>
        <a:lstStyle/>
        <a:p>
          <a:r>
            <a:rPr lang="en-GB" sz="4800" dirty="0"/>
            <a:t>Natural</a:t>
          </a:r>
          <a:endParaRPr lang="en-US" sz="4800" dirty="0"/>
        </a:p>
      </dgm:t>
    </dgm:pt>
    <dgm:pt modelId="{28D76DE8-DD05-4797-ABAA-C8A163EF1953}" type="parTrans" cxnId="{3A287911-820A-4CAA-AFED-0DD265706E61}">
      <dgm:prSet/>
      <dgm:spPr/>
      <dgm:t>
        <a:bodyPr/>
        <a:lstStyle/>
        <a:p>
          <a:endParaRPr lang="en-US" sz="2000"/>
        </a:p>
      </dgm:t>
    </dgm:pt>
    <dgm:pt modelId="{2F26DBEF-3C4F-42D8-B337-9B7BCDA48BDB}" type="sibTrans" cxnId="{3A287911-820A-4CAA-AFED-0DD265706E61}">
      <dgm:prSet/>
      <dgm:spPr/>
      <dgm:t>
        <a:bodyPr/>
        <a:lstStyle/>
        <a:p>
          <a:endParaRPr lang="en-US" sz="2000"/>
        </a:p>
      </dgm:t>
    </dgm:pt>
    <dgm:pt modelId="{5FBFF7D3-CFF4-4F5F-BB85-D0B767AF743C}">
      <dgm:prSet phldrT="[Text]" custT="1"/>
      <dgm:spPr/>
      <dgm:t>
        <a:bodyPr/>
        <a:lstStyle/>
        <a:p>
          <a:r>
            <a:rPr lang="en-GB" sz="4800" dirty="0"/>
            <a:t>Supernatural</a:t>
          </a:r>
          <a:endParaRPr lang="en-US" sz="4800" dirty="0"/>
        </a:p>
      </dgm:t>
    </dgm:pt>
    <dgm:pt modelId="{3D9508EA-64B1-4190-8BE9-4B3D8DA7FAA9}" type="parTrans" cxnId="{8A1BCFD3-DD37-4848-BD71-69DB3F6019B0}">
      <dgm:prSet/>
      <dgm:spPr/>
      <dgm:t>
        <a:bodyPr/>
        <a:lstStyle/>
        <a:p>
          <a:endParaRPr lang="en-US" sz="2000"/>
        </a:p>
      </dgm:t>
    </dgm:pt>
    <dgm:pt modelId="{936806EA-EEC9-47EB-8776-8B95D8239723}" type="sibTrans" cxnId="{8A1BCFD3-DD37-4848-BD71-69DB3F6019B0}">
      <dgm:prSet/>
      <dgm:spPr/>
      <dgm:t>
        <a:bodyPr/>
        <a:lstStyle/>
        <a:p>
          <a:endParaRPr lang="en-US" sz="2000"/>
        </a:p>
      </dgm:t>
    </dgm:pt>
    <dgm:pt modelId="{E6FCD877-B915-4BBD-A7CE-2F0E097BA3A5}" type="pres">
      <dgm:prSet presAssocID="{63A3631C-2900-4945-9662-431340A7A19C}" presName="Name0" presStyleCnt="0">
        <dgm:presLayoutVars>
          <dgm:dir/>
          <dgm:resizeHandles val="exact"/>
        </dgm:presLayoutVars>
      </dgm:prSet>
      <dgm:spPr/>
    </dgm:pt>
    <dgm:pt modelId="{65229E15-9B5F-4DD7-84E7-418DA141E23E}" type="pres">
      <dgm:prSet presAssocID="{60154995-0498-4CA8-BC22-F0DB1C112EAA}" presName="compNode" presStyleCnt="0"/>
      <dgm:spPr/>
    </dgm:pt>
    <dgm:pt modelId="{BE6B100A-73E4-4EFB-B0A9-3021A46C69A4}" type="pres">
      <dgm:prSet presAssocID="{60154995-0498-4CA8-BC22-F0DB1C112EAA}" presName="pictRect" presStyleLbl="node1" presStyleIdx="0" presStyleCnt="2"/>
      <dgm:spPr/>
    </dgm:pt>
    <dgm:pt modelId="{0E398F8A-E025-4699-B0CF-D3C2DDE3E043}" type="pres">
      <dgm:prSet presAssocID="{60154995-0498-4CA8-BC22-F0DB1C112EAA}" presName="textRect" presStyleLbl="revTx" presStyleIdx="0" presStyleCnt="2">
        <dgm:presLayoutVars>
          <dgm:bulletEnabled val="1"/>
        </dgm:presLayoutVars>
      </dgm:prSet>
      <dgm:spPr/>
    </dgm:pt>
    <dgm:pt modelId="{6A10C968-B9A9-4B6B-8D67-D51F82E0EA09}" type="pres">
      <dgm:prSet presAssocID="{2F26DBEF-3C4F-42D8-B337-9B7BCDA48BDB}" presName="sibTrans" presStyleLbl="sibTrans2D1" presStyleIdx="0" presStyleCnt="0"/>
      <dgm:spPr/>
    </dgm:pt>
    <dgm:pt modelId="{8647BF61-0E05-4308-8534-327C3B9348B5}" type="pres">
      <dgm:prSet presAssocID="{5FBFF7D3-CFF4-4F5F-BB85-D0B767AF743C}" presName="compNode" presStyleCnt="0"/>
      <dgm:spPr/>
    </dgm:pt>
    <dgm:pt modelId="{367520FF-F341-47E7-933B-04A5836B7D6A}" type="pres">
      <dgm:prSet presAssocID="{5FBFF7D3-CFF4-4F5F-BB85-D0B767AF743C}" presName="pictRect" presStyleLbl="node1" presStyleIdx="1" presStyleCnt="2"/>
      <dgm:spPr/>
    </dgm:pt>
    <dgm:pt modelId="{CE8B926C-9245-4789-94FE-FD8A3C016DAA}" type="pres">
      <dgm:prSet presAssocID="{5FBFF7D3-CFF4-4F5F-BB85-D0B767AF743C}" presName="textRect" presStyleLbl="revTx" presStyleIdx="1" presStyleCnt="2">
        <dgm:presLayoutVars>
          <dgm:bulletEnabled val="1"/>
        </dgm:presLayoutVars>
      </dgm:prSet>
      <dgm:spPr/>
    </dgm:pt>
  </dgm:ptLst>
  <dgm:cxnLst>
    <dgm:cxn modelId="{3A287911-820A-4CAA-AFED-0DD265706E61}" srcId="{63A3631C-2900-4945-9662-431340A7A19C}" destId="{60154995-0498-4CA8-BC22-F0DB1C112EAA}" srcOrd="0" destOrd="0" parTransId="{28D76DE8-DD05-4797-ABAA-C8A163EF1953}" sibTransId="{2F26DBEF-3C4F-42D8-B337-9B7BCDA48BDB}"/>
    <dgm:cxn modelId="{9FC39C2E-F714-F649-8C64-A07D8F488CD6}" type="presOf" srcId="{2F26DBEF-3C4F-42D8-B337-9B7BCDA48BDB}" destId="{6A10C968-B9A9-4B6B-8D67-D51F82E0EA09}" srcOrd="0" destOrd="0" presId="urn:microsoft.com/office/officeart/2005/8/layout/pList1#1"/>
    <dgm:cxn modelId="{2BCAF04B-008A-2347-B221-58C1DFB61E07}" type="presOf" srcId="{60154995-0498-4CA8-BC22-F0DB1C112EAA}" destId="{0E398F8A-E025-4699-B0CF-D3C2DDE3E043}" srcOrd="0" destOrd="0" presId="urn:microsoft.com/office/officeart/2005/8/layout/pList1#1"/>
    <dgm:cxn modelId="{152D6EB1-A79E-9A4A-94DB-DE80295F6E08}" type="presOf" srcId="{5FBFF7D3-CFF4-4F5F-BB85-D0B767AF743C}" destId="{CE8B926C-9245-4789-94FE-FD8A3C016DAA}" srcOrd="0" destOrd="0" presId="urn:microsoft.com/office/officeart/2005/8/layout/pList1#1"/>
    <dgm:cxn modelId="{CE798FC2-5AEA-2840-8FA2-0B9C1817022C}" type="presOf" srcId="{63A3631C-2900-4945-9662-431340A7A19C}" destId="{E6FCD877-B915-4BBD-A7CE-2F0E097BA3A5}" srcOrd="0" destOrd="0" presId="urn:microsoft.com/office/officeart/2005/8/layout/pList1#1"/>
    <dgm:cxn modelId="{8A1BCFD3-DD37-4848-BD71-69DB3F6019B0}" srcId="{63A3631C-2900-4945-9662-431340A7A19C}" destId="{5FBFF7D3-CFF4-4F5F-BB85-D0B767AF743C}" srcOrd="1" destOrd="0" parTransId="{3D9508EA-64B1-4190-8BE9-4B3D8DA7FAA9}" sibTransId="{936806EA-EEC9-47EB-8776-8B95D8239723}"/>
    <dgm:cxn modelId="{0E444D8D-3457-E647-A41D-CD97241FC87B}" type="presParOf" srcId="{E6FCD877-B915-4BBD-A7CE-2F0E097BA3A5}" destId="{65229E15-9B5F-4DD7-84E7-418DA141E23E}" srcOrd="0" destOrd="0" presId="urn:microsoft.com/office/officeart/2005/8/layout/pList1#1"/>
    <dgm:cxn modelId="{A6E5D900-C566-964B-AAD7-5F573D1D724C}" type="presParOf" srcId="{65229E15-9B5F-4DD7-84E7-418DA141E23E}" destId="{BE6B100A-73E4-4EFB-B0A9-3021A46C69A4}" srcOrd="0" destOrd="0" presId="urn:microsoft.com/office/officeart/2005/8/layout/pList1#1"/>
    <dgm:cxn modelId="{F0D8D352-E11C-B84D-8414-808AF33B5F64}" type="presParOf" srcId="{65229E15-9B5F-4DD7-84E7-418DA141E23E}" destId="{0E398F8A-E025-4699-B0CF-D3C2DDE3E043}" srcOrd="1" destOrd="0" presId="urn:microsoft.com/office/officeart/2005/8/layout/pList1#1"/>
    <dgm:cxn modelId="{56ED6171-72D0-6D43-8CB1-B6956C1B6C1D}" type="presParOf" srcId="{E6FCD877-B915-4BBD-A7CE-2F0E097BA3A5}" destId="{6A10C968-B9A9-4B6B-8D67-D51F82E0EA09}" srcOrd="1" destOrd="0" presId="urn:microsoft.com/office/officeart/2005/8/layout/pList1#1"/>
    <dgm:cxn modelId="{F7AD253F-A5C1-3B4B-8A40-269A57FF4627}" type="presParOf" srcId="{E6FCD877-B915-4BBD-A7CE-2F0E097BA3A5}" destId="{8647BF61-0E05-4308-8534-327C3B9348B5}" srcOrd="2" destOrd="0" presId="urn:microsoft.com/office/officeart/2005/8/layout/pList1#1"/>
    <dgm:cxn modelId="{DD88967F-AAE0-3140-B5BA-BE7322F61E4F}" type="presParOf" srcId="{8647BF61-0E05-4308-8534-327C3B9348B5}" destId="{367520FF-F341-47E7-933B-04A5836B7D6A}" srcOrd="0" destOrd="0" presId="urn:microsoft.com/office/officeart/2005/8/layout/pList1#1"/>
    <dgm:cxn modelId="{896C3C01-9729-0446-8776-BD8F2D048FAC}" type="presParOf" srcId="{8647BF61-0E05-4308-8534-327C3B9348B5}" destId="{CE8B926C-9245-4789-94FE-FD8A3C016DAA}"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98D45F-72C4-4CB4-941B-582B2477C5AA}"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5C5A56A9-BBF3-4899-B5F8-2AC40B4F3AE3}">
      <dgm:prSet phldrT="[Text]" custT="1"/>
      <dgm:spPr/>
      <dgm:t>
        <a:bodyPr/>
        <a:lstStyle/>
        <a:p>
          <a:r>
            <a:rPr lang="en-US" sz="3200" dirty="0"/>
            <a:t>Exod. 23:25-26; Deut. 7:12-13; 28:4</a:t>
          </a:r>
        </a:p>
      </dgm:t>
    </dgm:pt>
    <dgm:pt modelId="{DBF197CF-E5F4-44B2-965E-F323985AA039}" type="parTrans" cxnId="{BFEAE65F-861D-4AD2-8594-7282C3645C90}">
      <dgm:prSet/>
      <dgm:spPr/>
      <dgm:t>
        <a:bodyPr/>
        <a:lstStyle/>
        <a:p>
          <a:endParaRPr lang="en-US" sz="2000"/>
        </a:p>
      </dgm:t>
    </dgm:pt>
    <dgm:pt modelId="{22058569-36EF-4A85-AB37-80E0DBFEB711}" type="sibTrans" cxnId="{BFEAE65F-861D-4AD2-8594-7282C3645C90}">
      <dgm:prSet/>
      <dgm:spPr/>
      <dgm:t>
        <a:bodyPr/>
        <a:lstStyle/>
        <a:p>
          <a:endParaRPr lang="en-US" sz="2000"/>
        </a:p>
      </dgm:t>
    </dgm:pt>
    <dgm:pt modelId="{0EDD84EA-25BE-4A18-A7DA-2D3A20D0AC95}">
      <dgm:prSet phldrT="[Text]" custT="1"/>
      <dgm:spPr/>
      <dgm:t>
        <a:bodyPr/>
        <a:lstStyle/>
        <a:p>
          <a:r>
            <a:rPr lang="en-US" sz="3200" dirty="0"/>
            <a:t>Abraham told he would die in shalom --peace, fullness of life (Gen. 15:15)</a:t>
          </a:r>
        </a:p>
      </dgm:t>
    </dgm:pt>
    <dgm:pt modelId="{04D19A23-4E4D-4BC6-AD79-CE6173C931BB}" type="parTrans" cxnId="{8EC02C85-6272-46FC-9217-9DC8ACC30966}">
      <dgm:prSet/>
      <dgm:spPr/>
      <dgm:t>
        <a:bodyPr/>
        <a:lstStyle/>
        <a:p>
          <a:endParaRPr lang="en-US" sz="2000"/>
        </a:p>
      </dgm:t>
    </dgm:pt>
    <dgm:pt modelId="{A878869B-2B4F-4082-A013-A3374300CE90}" type="sibTrans" cxnId="{8EC02C85-6272-46FC-9217-9DC8ACC30966}">
      <dgm:prSet/>
      <dgm:spPr/>
      <dgm:t>
        <a:bodyPr/>
        <a:lstStyle/>
        <a:p>
          <a:endParaRPr lang="en-US" sz="2000"/>
        </a:p>
      </dgm:t>
    </dgm:pt>
    <dgm:pt modelId="{42F15F90-11B4-417C-BD77-831B728BAFE6}">
      <dgm:prSet phldrT="[Text]" custT="1"/>
      <dgm:spPr/>
      <dgm:t>
        <a:bodyPr/>
        <a:lstStyle/>
        <a:p>
          <a:r>
            <a:rPr lang="en-US" sz="3200" dirty="0"/>
            <a:t>Psalm 91-- God will satisfy them with long life and salvation (</a:t>
          </a:r>
          <a:r>
            <a:rPr lang="en-US" sz="3200" dirty="0" err="1"/>
            <a:t>yeshua</a:t>
          </a:r>
          <a:r>
            <a:rPr lang="en-US" sz="3200" dirty="0"/>
            <a:t>)</a:t>
          </a:r>
        </a:p>
      </dgm:t>
    </dgm:pt>
    <dgm:pt modelId="{AFC088CF-BC0A-4EDE-82F6-930F704E54C7}" type="parTrans" cxnId="{F23D0036-F340-4F02-AA91-3A7AC670D504}">
      <dgm:prSet/>
      <dgm:spPr/>
      <dgm:t>
        <a:bodyPr/>
        <a:lstStyle/>
        <a:p>
          <a:endParaRPr lang="en-US" sz="2000"/>
        </a:p>
      </dgm:t>
    </dgm:pt>
    <dgm:pt modelId="{B8EA56E6-26D6-4FCE-B9A7-68DD5F75FD71}" type="sibTrans" cxnId="{F23D0036-F340-4F02-AA91-3A7AC670D504}">
      <dgm:prSet/>
      <dgm:spPr/>
      <dgm:t>
        <a:bodyPr/>
        <a:lstStyle/>
        <a:p>
          <a:endParaRPr lang="en-US" sz="2000"/>
        </a:p>
      </dgm:t>
    </dgm:pt>
    <dgm:pt modelId="{42D7853A-240F-46DB-A5FD-EEAF4D91C754}">
      <dgm:prSet phldrT="[Text]" custT="1"/>
      <dgm:spPr/>
      <dgm:t>
        <a:bodyPr/>
        <a:lstStyle/>
        <a:p>
          <a:r>
            <a:rPr lang="en-GB" sz="3200" dirty="0"/>
            <a:t>Isa. 46:4-- God promised to take care of men even when they are old</a:t>
          </a:r>
          <a:endParaRPr lang="en-US" sz="3200" dirty="0"/>
        </a:p>
      </dgm:t>
    </dgm:pt>
    <dgm:pt modelId="{1774C818-03F4-4EB4-9210-80F9127FEEB6}" type="parTrans" cxnId="{FD7971F2-17C5-4EA0-AA83-7E206EFC459E}">
      <dgm:prSet/>
      <dgm:spPr/>
      <dgm:t>
        <a:bodyPr/>
        <a:lstStyle/>
        <a:p>
          <a:endParaRPr lang="en-US" sz="2000"/>
        </a:p>
      </dgm:t>
    </dgm:pt>
    <dgm:pt modelId="{238B4FCB-4A49-454F-B5AF-E9BED7E36983}" type="sibTrans" cxnId="{FD7971F2-17C5-4EA0-AA83-7E206EFC459E}">
      <dgm:prSet/>
      <dgm:spPr/>
      <dgm:t>
        <a:bodyPr/>
        <a:lstStyle/>
        <a:p>
          <a:endParaRPr lang="en-US" sz="2000"/>
        </a:p>
      </dgm:t>
    </dgm:pt>
    <dgm:pt modelId="{E05950D9-551F-447D-A113-4912822440F1}" type="pres">
      <dgm:prSet presAssocID="{3998D45F-72C4-4CB4-941B-582B2477C5AA}" presName="linear" presStyleCnt="0">
        <dgm:presLayoutVars>
          <dgm:animLvl val="lvl"/>
          <dgm:resizeHandles val="exact"/>
        </dgm:presLayoutVars>
      </dgm:prSet>
      <dgm:spPr/>
    </dgm:pt>
    <dgm:pt modelId="{74F3A78D-4957-41F2-8213-EDDA416E6427}" type="pres">
      <dgm:prSet presAssocID="{5C5A56A9-BBF3-4899-B5F8-2AC40B4F3AE3}" presName="parentText" presStyleLbl="node1" presStyleIdx="0" presStyleCnt="4" custLinFactNeighborX="-3750" custLinFactNeighborY="-13961">
        <dgm:presLayoutVars>
          <dgm:chMax val="0"/>
          <dgm:bulletEnabled val="1"/>
        </dgm:presLayoutVars>
      </dgm:prSet>
      <dgm:spPr/>
    </dgm:pt>
    <dgm:pt modelId="{AFBB6350-48BB-4F7C-A8C9-9D5499530BE6}" type="pres">
      <dgm:prSet presAssocID="{22058569-36EF-4A85-AB37-80E0DBFEB711}" presName="spacer" presStyleCnt="0"/>
      <dgm:spPr/>
    </dgm:pt>
    <dgm:pt modelId="{B983A226-1FD5-4157-BCD8-BA5569E38E17}" type="pres">
      <dgm:prSet presAssocID="{0EDD84EA-25BE-4A18-A7DA-2D3A20D0AC95}" presName="parentText" presStyleLbl="node1" presStyleIdx="1" presStyleCnt="4">
        <dgm:presLayoutVars>
          <dgm:chMax val="0"/>
          <dgm:bulletEnabled val="1"/>
        </dgm:presLayoutVars>
      </dgm:prSet>
      <dgm:spPr/>
    </dgm:pt>
    <dgm:pt modelId="{8BDE79D4-4F12-4D00-A607-C585A1DFAA38}" type="pres">
      <dgm:prSet presAssocID="{A878869B-2B4F-4082-A013-A3374300CE90}" presName="spacer" presStyleCnt="0"/>
      <dgm:spPr/>
    </dgm:pt>
    <dgm:pt modelId="{1C3BD45C-DE78-473A-802F-95C963947BD6}" type="pres">
      <dgm:prSet presAssocID="{42F15F90-11B4-417C-BD77-831B728BAFE6}" presName="parentText" presStyleLbl="node1" presStyleIdx="2" presStyleCnt="4">
        <dgm:presLayoutVars>
          <dgm:chMax val="0"/>
          <dgm:bulletEnabled val="1"/>
        </dgm:presLayoutVars>
      </dgm:prSet>
      <dgm:spPr/>
    </dgm:pt>
    <dgm:pt modelId="{9DE98BD6-E2E7-4D58-BFB5-C0D406192514}" type="pres">
      <dgm:prSet presAssocID="{B8EA56E6-26D6-4FCE-B9A7-68DD5F75FD71}" presName="spacer" presStyleCnt="0"/>
      <dgm:spPr/>
    </dgm:pt>
    <dgm:pt modelId="{AC665B9B-A392-465D-AC3B-A837C59EB217}" type="pres">
      <dgm:prSet presAssocID="{42D7853A-240F-46DB-A5FD-EEAF4D91C754}" presName="parentText" presStyleLbl="node1" presStyleIdx="3" presStyleCnt="4">
        <dgm:presLayoutVars>
          <dgm:chMax val="0"/>
          <dgm:bulletEnabled val="1"/>
        </dgm:presLayoutVars>
      </dgm:prSet>
      <dgm:spPr/>
    </dgm:pt>
  </dgm:ptLst>
  <dgm:cxnLst>
    <dgm:cxn modelId="{F23D0036-F340-4F02-AA91-3A7AC670D504}" srcId="{3998D45F-72C4-4CB4-941B-582B2477C5AA}" destId="{42F15F90-11B4-417C-BD77-831B728BAFE6}" srcOrd="2" destOrd="0" parTransId="{AFC088CF-BC0A-4EDE-82F6-930F704E54C7}" sibTransId="{B8EA56E6-26D6-4FCE-B9A7-68DD5F75FD71}"/>
    <dgm:cxn modelId="{2CAAF753-7CE2-2043-BB11-80025282DB4C}" type="presOf" srcId="{5C5A56A9-BBF3-4899-B5F8-2AC40B4F3AE3}" destId="{74F3A78D-4957-41F2-8213-EDDA416E6427}" srcOrd="0" destOrd="0" presId="urn:microsoft.com/office/officeart/2005/8/layout/vList2"/>
    <dgm:cxn modelId="{BFEAE65F-861D-4AD2-8594-7282C3645C90}" srcId="{3998D45F-72C4-4CB4-941B-582B2477C5AA}" destId="{5C5A56A9-BBF3-4899-B5F8-2AC40B4F3AE3}" srcOrd="0" destOrd="0" parTransId="{DBF197CF-E5F4-44B2-965E-F323985AA039}" sibTransId="{22058569-36EF-4A85-AB37-80E0DBFEB711}"/>
    <dgm:cxn modelId="{8EC02C85-6272-46FC-9217-9DC8ACC30966}" srcId="{3998D45F-72C4-4CB4-941B-582B2477C5AA}" destId="{0EDD84EA-25BE-4A18-A7DA-2D3A20D0AC95}" srcOrd="1" destOrd="0" parTransId="{04D19A23-4E4D-4BC6-AD79-CE6173C931BB}" sibTransId="{A878869B-2B4F-4082-A013-A3374300CE90}"/>
    <dgm:cxn modelId="{04D88AB3-DF4A-3549-8DF0-D833F98CA25E}" type="presOf" srcId="{42F15F90-11B4-417C-BD77-831B728BAFE6}" destId="{1C3BD45C-DE78-473A-802F-95C963947BD6}" srcOrd="0" destOrd="0" presId="urn:microsoft.com/office/officeart/2005/8/layout/vList2"/>
    <dgm:cxn modelId="{A19089BA-5CC3-6A44-8693-FE8BA02162AE}" type="presOf" srcId="{42D7853A-240F-46DB-A5FD-EEAF4D91C754}" destId="{AC665B9B-A392-465D-AC3B-A837C59EB217}" srcOrd="0" destOrd="0" presId="urn:microsoft.com/office/officeart/2005/8/layout/vList2"/>
    <dgm:cxn modelId="{7C4CE0C7-B077-9046-950B-4DCB67C53FE5}" type="presOf" srcId="{3998D45F-72C4-4CB4-941B-582B2477C5AA}" destId="{E05950D9-551F-447D-A113-4912822440F1}" srcOrd="0" destOrd="0" presId="urn:microsoft.com/office/officeart/2005/8/layout/vList2"/>
    <dgm:cxn modelId="{BC7EC4E6-4D56-124A-A4BD-350040AD4406}" type="presOf" srcId="{0EDD84EA-25BE-4A18-A7DA-2D3A20D0AC95}" destId="{B983A226-1FD5-4157-BCD8-BA5569E38E17}" srcOrd="0" destOrd="0" presId="urn:microsoft.com/office/officeart/2005/8/layout/vList2"/>
    <dgm:cxn modelId="{FD7971F2-17C5-4EA0-AA83-7E206EFC459E}" srcId="{3998D45F-72C4-4CB4-941B-582B2477C5AA}" destId="{42D7853A-240F-46DB-A5FD-EEAF4D91C754}" srcOrd="3" destOrd="0" parTransId="{1774C818-03F4-4EB4-9210-80F9127FEEB6}" sibTransId="{238B4FCB-4A49-454F-B5AF-E9BED7E36983}"/>
    <dgm:cxn modelId="{679B84CD-FA0F-194B-B41A-6CAE94DA2CE7}" type="presParOf" srcId="{E05950D9-551F-447D-A113-4912822440F1}" destId="{74F3A78D-4957-41F2-8213-EDDA416E6427}" srcOrd="0" destOrd="0" presId="urn:microsoft.com/office/officeart/2005/8/layout/vList2"/>
    <dgm:cxn modelId="{A5974FFA-F356-6F4B-96AD-51AE84DE8549}" type="presParOf" srcId="{E05950D9-551F-447D-A113-4912822440F1}" destId="{AFBB6350-48BB-4F7C-A8C9-9D5499530BE6}" srcOrd="1" destOrd="0" presId="urn:microsoft.com/office/officeart/2005/8/layout/vList2"/>
    <dgm:cxn modelId="{C35A91F9-3A2D-884E-A411-956C7B880484}" type="presParOf" srcId="{E05950D9-551F-447D-A113-4912822440F1}" destId="{B983A226-1FD5-4157-BCD8-BA5569E38E17}" srcOrd="2" destOrd="0" presId="urn:microsoft.com/office/officeart/2005/8/layout/vList2"/>
    <dgm:cxn modelId="{B5D7CAF3-0E1F-D24B-9827-46DA037D8543}" type="presParOf" srcId="{E05950D9-551F-447D-A113-4912822440F1}" destId="{8BDE79D4-4F12-4D00-A607-C585A1DFAA38}" srcOrd="3" destOrd="0" presId="urn:microsoft.com/office/officeart/2005/8/layout/vList2"/>
    <dgm:cxn modelId="{9D040DF6-B29C-B448-9F00-8E8757C57493}" type="presParOf" srcId="{E05950D9-551F-447D-A113-4912822440F1}" destId="{1C3BD45C-DE78-473A-802F-95C963947BD6}" srcOrd="4" destOrd="0" presId="urn:microsoft.com/office/officeart/2005/8/layout/vList2"/>
    <dgm:cxn modelId="{510E7C09-849B-9C4A-AC53-AEE7DF60F48D}" type="presParOf" srcId="{E05950D9-551F-447D-A113-4912822440F1}" destId="{9DE98BD6-E2E7-4D58-BFB5-C0D406192514}" srcOrd="5" destOrd="0" presId="urn:microsoft.com/office/officeart/2005/8/layout/vList2"/>
    <dgm:cxn modelId="{29A290FF-A11D-F14C-BD2C-3C932E1ECA5F}" type="presParOf" srcId="{E05950D9-551F-447D-A113-4912822440F1}" destId="{AC665B9B-A392-465D-AC3B-A837C59EB21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98D45F-72C4-4CB4-941B-582B2477C5AA}"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7E44B264-D215-4FC9-A8EB-75CB96E9E2E8}">
      <dgm:prSet custT="1"/>
      <dgm:spPr/>
      <dgm:t>
        <a:bodyPr/>
        <a:lstStyle/>
        <a:p>
          <a:r>
            <a:rPr lang="en-US" sz="3200" dirty="0"/>
            <a:t>The first sickness and healing: Sarah’s fertility (Gen. 1:28; 11:30)</a:t>
          </a:r>
        </a:p>
      </dgm:t>
    </dgm:pt>
    <dgm:pt modelId="{82FC91E7-B8EF-442A-8CA0-EAD1C9D2CCA6}" type="parTrans" cxnId="{1876036C-D0F5-48FE-B278-24AD53747336}">
      <dgm:prSet/>
      <dgm:spPr/>
      <dgm:t>
        <a:bodyPr/>
        <a:lstStyle/>
        <a:p>
          <a:endParaRPr lang="en-US" sz="2800"/>
        </a:p>
      </dgm:t>
    </dgm:pt>
    <dgm:pt modelId="{A393E21B-3835-43B6-9FCE-433FE4897831}" type="sibTrans" cxnId="{1876036C-D0F5-48FE-B278-24AD53747336}">
      <dgm:prSet/>
      <dgm:spPr/>
      <dgm:t>
        <a:bodyPr/>
        <a:lstStyle/>
        <a:p>
          <a:endParaRPr lang="en-US" sz="2800"/>
        </a:p>
      </dgm:t>
    </dgm:pt>
    <dgm:pt modelId="{B610B73D-CF0F-4DDC-9E6F-0596CA907B70}">
      <dgm:prSet custT="1"/>
      <dgm:spPr/>
      <dgm:t>
        <a:bodyPr/>
        <a:lstStyle/>
        <a:p>
          <a:r>
            <a:rPr lang="en-US" sz="3200" dirty="0" err="1"/>
            <a:t>Manoah’s</a:t>
          </a:r>
          <a:r>
            <a:rPr lang="en-US" sz="3200" dirty="0"/>
            <a:t> wife gave birth to Samson (Judg. 13:2) and Hannah gave birth to Samuel (1 Sam. 2:5)</a:t>
          </a:r>
        </a:p>
      </dgm:t>
    </dgm:pt>
    <dgm:pt modelId="{164D79F1-D5D0-4253-B947-2896E2883923}" type="parTrans" cxnId="{4DF3288E-3F7F-40BD-8B2D-FF7D17B1595B}">
      <dgm:prSet/>
      <dgm:spPr/>
      <dgm:t>
        <a:bodyPr/>
        <a:lstStyle/>
        <a:p>
          <a:endParaRPr lang="en-US" sz="2800"/>
        </a:p>
      </dgm:t>
    </dgm:pt>
    <dgm:pt modelId="{B3F32470-78AB-49F0-9254-7973BCFEA538}" type="sibTrans" cxnId="{4DF3288E-3F7F-40BD-8B2D-FF7D17B1595B}">
      <dgm:prSet/>
      <dgm:spPr/>
      <dgm:t>
        <a:bodyPr/>
        <a:lstStyle/>
        <a:p>
          <a:endParaRPr lang="en-US" sz="2800"/>
        </a:p>
      </dgm:t>
    </dgm:pt>
    <dgm:pt modelId="{C8DEF90F-46FC-4FD0-B042-BBBD98AA54B8}">
      <dgm:prSet custT="1"/>
      <dgm:spPr/>
      <dgm:t>
        <a:bodyPr/>
        <a:lstStyle/>
        <a:p>
          <a:r>
            <a:rPr lang="en-US" sz="3200" dirty="0"/>
            <a:t>Healed of barrenness: Sarah (Gen. 21:1), </a:t>
          </a:r>
          <a:r>
            <a:rPr lang="en-US" sz="3200" dirty="0" err="1"/>
            <a:t>Rebekah</a:t>
          </a:r>
          <a:r>
            <a:rPr lang="en-US" sz="3200" dirty="0"/>
            <a:t> (Gen. 25:21) and Rachel (Gen. 30:22)</a:t>
          </a:r>
        </a:p>
      </dgm:t>
    </dgm:pt>
    <dgm:pt modelId="{C5FEDAFE-8A81-4B68-B566-54E294029A54}" type="parTrans" cxnId="{04D6EDC9-9C0E-41B9-AAF6-DD2A577E4AD0}">
      <dgm:prSet/>
      <dgm:spPr/>
      <dgm:t>
        <a:bodyPr/>
        <a:lstStyle/>
        <a:p>
          <a:endParaRPr lang="en-US" sz="2800"/>
        </a:p>
      </dgm:t>
    </dgm:pt>
    <dgm:pt modelId="{52CB94C8-7E4D-46DA-A13A-F7CA6D223DAD}" type="sibTrans" cxnId="{04D6EDC9-9C0E-41B9-AAF6-DD2A577E4AD0}">
      <dgm:prSet/>
      <dgm:spPr/>
      <dgm:t>
        <a:bodyPr/>
        <a:lstStyle/>
        <a:p>
          <a:endParaRPr lang="en-US" sz="2800"/>
        </a:p>
      </dgm:t>
    </dgm:pt>
    <dgm:pt modelId="{E05950D9-551F-447D-A113-4912822440F1}" type="pres">
      <dgm:prSet presAssocID="{3998D45F-72C4-4CB4-941B-582B2477C5AA}" presName="linear" presStyleCnt="0">
        <dgm:presLayoutVars>
          <dgm:animLvl val="lvl"/>
          <dgm:resizeHandles val="exact"/>
        </dgm:presLayoutVars>
      </dgm:prSet>
      <dgm:spPr/>
    </dgm:pt>
    <dgm:pt modelId="{6E15FCB8-CD29-4BCD-AC8D-5045DD48F499}" type="pres">
      <dgm:prSet presAssocID="{7E44B264-D215-4FC9-A8EB-75CB96E9E2E8}" presName="parentText" presStyleLbl="node1" presStyleIdx="0" presStyleCnt="3">
        <dgm:presLayoutVars>
          <dgm:chMax val="0"/>
          <dgm:bulletEnabled val="1"/>
        </dgm:presLayoutVars>
      </dgm:prSet>
      <dgm:spPr/>
    </dgm:pt>
    <dgm:pt modelId="{6649B922-8CD7-484D-AB24-B2E201DE32A5}" type="pres">
      <dgm:prSet presAssocID="{A393E21B-3835-43B6-9FCE-433FE4897831}" presName="spacer" presStyleCnt="0"/>
      <dgm:spPr/>
    </dgm:pt>
    <dgm:pt modelId="{27CF12B6-2121-43C1-A530-4FDD54EDBEB2}" type="pres">
      <dgm:prSet presAssocID="{C8DEF90F-46FC-4FD0-B042-BBBD98AA54B8}" presName="parentText" presStyleLbl="node1" presStyleIdx="1" presStyleCnt="3">
        <dgm:presLayoutVars>
          <dgm:chMax val="0"/>
          <dgm:bulletEnabled val="1"/>
        </dgm:presLayoutVars>
      </dgm:prSet>
      <dgm:spPr/>
    </dgm:pt>
    <dgm:pt modelId="{30D0FE5F-4C81-4ACB-ABE9-9CA58044A8B1}" type="pres">
      <dgm:prSet presAssocID="{52CB94C8-7E4D-46DA-A13A-F7CA6D223DAD}" presName="spacer" presStyleCnt="0"/>
      <dgm:spPr/>
    </dgm:pt>
    <dgm:pt modelId="{88D14A5B-AAC3-4C4E-8C24-FB965593B070}" type="pres">
      <dgm:prSet presAssocID="{B610B73D-CF0F-4DDC-9E6F-0596CA907B70}" presName="parentText" presStyleLbl="node1" presStyleIdx="2" presStyleCnt="3">
        <dgm:presLayoutVars>
          <dgm:chMax val="0"/>
          <dgm:bulletEnabled val="1"/>
        </dgm:presLayoutVars>
      </dgm:prSet>
      <dgm:spPr/>
    </dgm:pt>
  </dgm:ptLst>
  <dgm:cxnLst>
    <dgm:cxn modelId="{6D0F5B17-26D0-524F-AD07-DCF0CFB84BFE}" type="presOf" srcId="{B610B73D-CF0F-4DDC-9E6F-0596CA907B70}" destId="{88D14A5B-AAC3-4C4E-8C24-FB965593B070}" srcOrd="0" destOrd="0" presId="urn:microsoft.com/office/officeart/2005/8/layout/vList2"/>
    <dgm:cxn modelId="{1876036C-D0F5-48FE-B278-24AD53747336}" srcId="{3998D45F-72C4-4CB4-941B-582B2477C5AA}" destId="{7E44B264-D215-4FC9-A8EB-75CB96E9E2E8}" srcOrd="0" destOrd="0" parTransId="{82FC91E7-B8EF-442A-8CA0-EAD1C9D2CCA6}" sibTransId="{A393E21B-3835-43B6-9FCE-433FE4897831}"/>
    <dgm:cxn modelId="{13B1C973-AEF5-E141-A0BA-B58B808D6B41}" type="presOf" srcId="{7E44B264-D215-4FC9-A8EB-75CB96E9E2E8}" destId="{6E15FCB8-CD29-4BCD-AC8D-5045DD48F499}" srcOrd="0" destOrd="0" presId="urn:microsoft.com/office/officeart/2005/8/layout/vList2"/>
    <dgm:cxn modelId="{2A1D9B80-9940-C744-8C67-96AA70567EFF}" type="presOf" srcId="{3998D45F-72C4-4CB4-941B-582B2477C5AA}" destId="{E05950D9-551F-447D-A113-4912822440F1}" srcOrd="0" destOrd="0" presId="urn:microsoft.com/office/officeart/2005/8/layout/vList2"/>
    <dgm:cxn modelId="{4DF3288E-3F7F-40BD-8B2D-FF7D17B1595B}" srcId="{3998D45F-72C4-4CB4-941B-582B2477C5AA}" destId="{B610B73D-CF0F-4DDC-9E6F-0596CA907B70}" srcOrd="2" destOrd="0" parTransId="{164D79F1-D5D0-4253-B947-2896E2883923}" sibTransId="{B3F32470-78AB-49F0-9254-7973BCFEA538}"/>
    <dgm:cxn modelId="{726A33A4-6365-5A44-B83E-7D922255C14C}" type="presOf" srcId="{C8DEF90F-46FC-4FD0-B042-BBBD98AA54B8}" destId="{27CF12B6-2121-43C1-A530-4FDD54EDBEB2}" srcOrd="0" destOrd="0" presId="urn:microsoft.com/office/officeart/2005/8/layout/vList2"/>
    <dgm:cxn modelId="{04D6EDC9-9C0E-41B9-AAF6-DD2A577E4AD0}" srcId="{3998D45F-72C4-4CB4-941B-582B2477C5AA}" destId="{C8DEF90F-46FC-4FD0-B042-BBBD98AA54B8}" srcOrd="1" destOrd="0" parTransId="{C5FEDAFE-8A81-4B68-B566-54E294029A54}" sibTransId="{52CB94C8-7E4D-46DA-A13A-F7CA6D223DAD}"/>
    <dgm:cxn modelId="{57A2D5A0-323E-1B41-8356-64B7A8872659}" type="presParOf" srcId="{E05950D9-551F-447D-A113-4912822440F1}" destId="{6E15FCB8-CD29-4BCD-AC8D-5045DD48F499}" srcOrd="0" destOrd="0" presId="urn:microsoft.com/office/officeart/2005/8/layout/vList2"/>
    <dgm:cxn modelId="{9429E9F3-93CA-9A4D-9BC2-49F485CC0301}" type="presParOf" srcId="{E05950D9-551F-447D-A113-4912822440F1}" destId="{6649B922-8CD7-484D-AB24-B2E201DE32A5}" srcOrd="1" destOrd="0" presId="urn:microsoft.com/office/officeart/2005/8/layout/vList2"/>
    <dgm:cxn modelId="{84DBD5F9-2657-A246-B96B-559D2F550A5E}" type="presParOf" srcId="{E05950D9-551F-447D-A113-4912822440F1}" destId="{27CF12B6-2121-43C1-A530-4FDD54EDBEB2}" srcOrd="2" destOrd="0" presId="urn:microsoft.com/office/officeart/2005/8/layout/vList2"/>
    <dgm:cxn modelId="{EDA68FF0-3709-E94F-AF75-0A7CB524CA89}" type="presParOf" srcId="{E05950D9-551F-447D-A113-4912822440F1}" destId="{30D0FE5F-4C81-4ACB-ABE9-9CA58044A8B1}" srcOrd="3" destOrd="0" presId="urn:microsoft.com/office/officeart/2005/8/layout/vList2"/>
    <dgm:cxn modelId="{8D371646-8FF2-D845-8E81-857493260817}" type="presParOf" srcId="{E05950D9-551F-447D-A113-4912822440F1}" destId="{88D14A5B-AAC3-4C4E-8C24-FB965593B07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98D45F-72C4-4CB4-941B-582B2477C5AA}"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CE4EE8C0-E1F9-4DF5-8FA0-1F0FC827A0A1}">
      <dgm:prSet custT="1"/>
      <dgm:spPr/>
      <dgm:t>
        <a:bodyPr/>
        <a:lstStyle/>
        <a:p>
          <a:r>
            <a:rPr lang="en-GB" sz="3600" dirty="0"/>
            <a:t>Priest - </a:t>
          </a:r>
          <a:r>
            <a:rPr lang="en-US" sz="3600" dirty="0"/>
            <a:t>custodians of the law</a:t>
          </a:r>
        </a:p>
      </dgm:t>
    </dgm:pt>
    <dgm:pt modelId="{2EAD63FD-9607-431E-9FEB-B29E0F3AE787}" type="parTrans" cxnId="{B2C61E64-F0F0-4081-849C-BA77728300CF}">
      <dgm:prSet/>
      <dgm:spPr/>
      <dgm:t>
        <a:bodyPr/>
        <a:lstStyle/>
        <a:p>
          <a:endParaRPr lang="en-US" sz="1800"/>
        </a:p>
      </dgm:t>
    </dgm:pt>
    <dgm:pt modelId="{68C81FDB-3270-4693-AE63-A38AF1FA2EA0}" type="sibTrans" cxnId="{B2C61E64-F0F0-4081-849C-BA77728300CF}">
      <dgm:prSet/>
      <dgm:spPr/>
      <dgm:t>
        <a:bodyPr/>
        <a:lstStyle/>
        <a:p>
          <a:endParaRPr lang="en-US" sz="1800"/>
        </a:p>
      </dgm:t>
    </dgm:pt>
    <dgm:pt modelId="{231F5D4A-3204-40C9-B617-AEFFE1AD18E1}">
      <dgm:prSet custT="1"/>
      <dgm:spPr/>
      <dgm:t>
        <a:bodyPr/>
        <a:lstStyle/>
        <a:p>
          <a:r>
            <a:rPr lang="en-US" sz="3600" dirty="0"/>
            <a:t>Physicians - but not of significance status</a:t>
          </a:r>
        </a:p>
      </dgm:t>
    </dgm:pt>
    <dgm:pt modelId="{42B9AF63-7578-4BD2-9CDB-8E9C03D9CD61}" type="parTrans" cxnId="{75C16A07-4036-4CBF-BEC1-F214DEED2244}">
      <dgm:prSet/>
      <dgm:spPr/>
      <dgm:t>
        <a:bodyPr/>
        <a:lstStyle/>
        <a:p>
          <a:endParaRPr lang="en-US" sz="1800"/>
        </a:p>
      </dgm:t>
    </dgm:pt>
    <dgm:pt modelId="{C7C6742C-4DF3-464D-8A87-E7E3CAFE9575}" type="sibTrans" cxnId="{75C16A07-4036-4CBF-BEC1-F214DEED2244}">
      <dgm:prSet/>
      <dgm:spPr/>
      <dgm:t>
        <a:bodyPr/>
        <a:lstStyle/>
        <a:p>
          <a:endParaRPr lang="en-US" sz="1800"/>
        </a:p>
      </dgm:t>
    </dgm:pt>
    <dgm:pt modelId="{F36E0639-33C1-4CA2-AF9E-2D6171077E7A}">
      <dgm:prSet custT="1"/>
      <dgm:spPr/>
      <dgm:t>
        <a:bodyPr/>
        <a:lstStyle/>
        <a:p>
          <a:r>
            <a:rPr lang="en-GB" sz="2400" dirty="0"/>
            <a:t>Public health rules</a:t>
          </a:r>
          <a:endParaRPr lang="en-US" sz="2400" dirty="0"/>
        </a:p>
      </dgm:t>
    </dgm:pt>
    <dgm:pt modelId="{1006C827-7DAD-428D-A091-68195EB13743}" type="parTrans" cxnId="{B934C073-16E3-4EFD-B342-6F2543265D91}">
      <dgm:prSet/>
      <dgm:spPr/>
      <dgm:t>
        <a:bodyPr/>
        <a:lstStyle/>
        <a:p>
          <a:endParaRPr lang="en-US" sz="1800"/>
        </a:p>
      </dgm:t>
    </dgm:pt>
    <dgm:pt modelId="{3F38BD54-DF55-4127-8877-0D79CBD47D00}" type="sibTrans" cxnId="{B934C073-16E3-4EFD-B342-6F2543265D91}">
      <dgm:prSet/>
      <dgm:spPr/>
      <dgm:t>
        <a:bodyPr/>
        <a:lstStyle/>
        <a:p>
          <a:endParaRPr lang="en-US" sz="1800"/>
        </a:p>
      </dgm:t>
    </dgm:pt>
    <dgm:pt modelId="{A46A157B-CCB8-4C56-A6C2-38FD0C2B3A01}">
      <dgm:prSet custT="1"/>
      <dgm:spPr/>
      <dgm:t>
        <a:bodyPr/>
        <a:lstStyle/>
        <a:p>
          <a:r>
            <a:rPr lang="en-GB" sz="2400" dirty="0"/>
            <a:t>Persons suspected of contagious disease quarantined</a:t>
          </a:r>
          <a:endParaRPr lang="en-US" sz="2400" dirty="0"/>
        </a:p>
      </dgm:t>
    </dgm:pt>
    <dgm:pt modelId="{3A513B5F-8454-4E0E-92CE-9E797067DC92}" type="parTrans" cxnId="{46D87E90-C9AA-4CA6-B261-5D31CE9F4B25}">
      <dgm:prSet/>
      <dgm:spPr/>
      <dgm:t>
        <a:bodyPr/>
        <a:lstStyle/>
        <a:p>
          <a:endParaRPr lang="en-US" sz="1800"/>
        </a:p>
      </dgm:t>
    </dgm:pt>
    <dgm:pt modelId="{37BC4962-FF7C-417F-AC5A-E8D652AD9901}" type="sibTrans" cxnId="{46D87E90-C9AA-4CA6-B261-5D31CE9F4B25}">
      <dgm:prSet/>
      <dgm:spPr/>
      <dgm:t>
        <a:bodyPr/>
        <a:lstStyle/>
        <a:p>
          <a:endParaRPr lang="en-US" sz="1800"/>
        </a:p>
      </dgm:t>
    </dgm:pt>
    <dgm:pt modelId="{B4AEC3EE-4549-4961-A8BF-8D76F8172444}">
      <dgm:prSet custT="1"/>
      <dgm:spPr/>
      <dgm:t>
        <a:bodyPr/>
        <a:lstStyle/>
        <a:p>
          <a:r>
            <a:rPr lang="en-US" sz="2400" dirty="0"/>
            <a:t>Made sacrifices and atoned for one who sinned</a:t>
          </a:r>
          <a:endParaRPr lang="en-US" sz="2000" dirty="0"/>
        </a:p>
      </dgm:t>
    </dgm:pt>
    <dgm:pt modelId="{C2611F74-27CA-4D4B-A217-D2584013B2A5}" type="parTrans" cxnId="{23946F4E-D71C-4B87-941B-6B4150C37E2F}">
      <dgm:prSet/>
      <dgm:spPr/>
      <dgm:t>
        <a:bodyPr/>
        <a:lstStyle/>
        <a:p>
          <a:endParaRPr lang="en-US" sz="1800"/>
        </a:p>
      </dgm:t>
    </dgm:pt>
    <dgm:pt modelId="{4AAE323B-0263-422B-B64D-E9EACD5EB563}" type="sibTrans" cxnId="{23946F4E-D71C-4B87-941B-6B4150C37E2F}">
      <dgm:prSet/>
      <dgm:spPr/>
      <dgm:t>
        <a:bodyPr/>
        <a:lstStyle/>
        <a:p>
          <a:endParaRPr lang="en-US" sz="1800"/>
        </a:p>
      </dgm:t>
    </dgm:pt>
    <dgm:pt modelId="{02B27BE4-A495-4EEE-8D8B-8585561DCCE8}">
      <dgm:prSet custT="1"/>
      <dgm:spPr/>
      <dgm:t>
        <a:bodyPr/>
        <a:lstStyle/>
        <a:p>
          <a:r>
            <a:rPr lang="en-US" sz="3200" dirty="0"/>
            <a:t>Prophets - draw men back to God</a:t>
          </a:r>
        </a:p>
      </dgm:t>
    </dgm:pt>
    <dgm:pt modelId="{E9806890-021C-4774-BE81-0FD660294290}" type="parTrans" cxnId="{D2A6F19D-35FB-48F4-BCD8-245916EC5A7E}">
      <dgm:prSet/>
      <dgm:spPr/>
      <dgm:t>
        <a:bodyPr/>
        <a:lstStyle/>
        <a:p>
          <a:endParaRPr lang="en-US" sz="1800"/>
        </a:p>
      </dgm:t>
    </dgm:pt>
    <dgm:pt modelId="{E8274C61-6722-4E1C-96B0-38D57693A27E}" type="sibTrans" cxnId="{D2A6F19D-35FB-48F4-BCD8-245916EC5A7E}">
      <dgm:prSet/>
      <dgm:spPr/>
      <dgm:t>
        <a:bodyPr/>
        <a:lstStyle/>
        <a:p>
          <a:endParaRPr lang="en-US" sz="1800"/>
        </a:p>
      </dgm:t>
    </dgm:pt>
    <dgm:pt modelId="{352CFF86-8F82-411B-9666-B437D2CA23BC}">
      <dgm:prSet custT="1"/>
      <dgm:spPr/>
      <dgm:t>
        <a:bodyPr/>
        <a:lstStyle/>
        <a:p>
          <a:endParaRPr lang="en-US" sz="2000" dirty="0"/>
        </a:p>
      </dgm:t>
    </dgm:pt>
    <dgm:pt modelId="{5E84B348-A84A-42C0-839E-96B9F86DC784}" type="parTrans" cxnId="{22357379-1CF4-41C5-A82D-EB8241BAE1D3}">
      <dgm:prSet/>
      <dgm:spPr/>
      <dgm:t>
        <a:bodyPr/>
        <a:lstStyle/>
        <a:p>
          <a:endParaRPr lang="en-US" sz="1800"/>
        </a:p>
      </dgm:t>
    </dgm:pt>
    <dgm:pt modelId="{6199AF21-01A6-409D-928A-5C7AB9A7378A}" type="sibTrans" cxnId="{22357379-1CF4-41C5-A82D-EB8241BAE1D3}">
      <dgm:prSet/>
      <dgm:spPr/>
      <dgm:t>
        <a:bodyPr/>
        <a:lstStyle/>
        <a:p>
          <a:endParaRPr lang="en-US" sz="1800"/>
        </a:p>
      </dgm:t>
    </dgm:pt>
    <dgm:pt modelId="{A5B995BA-5D92-457E-9C19-0A9B2A9F5960}">
      <dgm:prSet custT="1"/>
      <dgm:spPr/>
      <dgm:t>
        <a:bodyPr/>
        <a:lstStyle/>
        <a:p>
          <a:r>
            <a:rPr lang="en-GB" sz="2400" dirty="0"/>
            <a:t>Guidance led the person to acts of supernatural healing</a:t>
          </a:r>
          <a:endParaRPr lang="en-US" sz="2400" dirty="0"/>
        </a:p>
      </dgm:t>
    </dgm:pt>
    <dgm:pt modelId="{4376277B-B627-4881-BA37-F4D8C147EB0C}" type="parTrans" cxnId="{B3570DE5-CDFE-4A5F-BA3E-36DD5F7D5AE5}">
      <dgm:prSet/>
      <dgm:spPr/>
      <dgm:t>
        <a:bodyPr/>
        <a:lstStyle/>
        <a:p>
          <a:endParaRPr lang="en-US" sz="1800"/>
        </a:p>
      </dgm:t>
    </dgm:pt>
    <dgm:pt modelId="{FE562816-4B48-4D3A-8AF3-4B2CD0DA1B55}" type="sibTrans" cxnId="{B3570DE5-CDFE-4A5F-BA3E-36DD5F7D5AE5}">
      <dgm:prSet/>
      <dgm:spPr/>
      <dgm:t>
        <a:bodyPr/>
        <a:lstStyle/>
        <a:p>
          <a:endParaRPr lang="en-US" sz="1800"/>
        </a:p>
      </dgm:t>
    </dgm:pt>
    <dgm:pt modelId="{59B62D66-3AC6-45EC-9772-D03F8E95FA9D}">
      <dgm:prSet custT="1"/>
      <dgm:spPr/>
      <dgm:t>
        <a:bodyPr/>
        <a:lstStyle/>
        <a:p>
          <a:r>
            <a:rPr lang="en-GB" sz="2400" dirty="0"/>
            <a:t>Proclamation – declare either healing or death </a:t>
          </a:r>
          <a:endParaRPr lang="en-US" sz="2400" dirty="0"/>
        </a:p>
      </dgm:t>
    </dgm:pt>
    <dgm:pt modelId="{4FAAE168-3F83-452E-91A4-B871F456FF67}" type="parTrans" cxnId="{604B4D20-A2DD-43CA-B211-C33D6B22B270}">
      <dgm:prSet/>
      <dgm:spPr/>
      <dgm:t>
        <a:bodyPr/>
        <a:lstStyle/>
        <a:p>
          <a:endParaRPr lang="en-US" sz="1800"/>
        </a:p>
      </dgm:t>
    </dgm:pt>
    <dgm:pt modelId="{9DCB5452-D47F-4C49-A59A-A0E2ECB033D4}" type="sibTrans" cxnId="{604B4D20-A2DD-43CA-B211-C33D6B22B270}">
      <dgm:prSet/>
      <dgm:spPr/>
      <dgm:t>
        <a:bodyPr/>
        <a:lstStyle/>
        <a:p>
          <a:endParaRPr lang="en-US" sz="1800"/>
        </a:p>
      </dgm:t>
    </dgm:pt>
    <dgm:pt modelId="{E05950D9-551F-447D-A113-4912822440F1}" type="pres">
      <dgm:prSet presAssocID="{3998D45F-72C4-4CB4-941B-582B2477C5AA}" presName="linear" presStyleCnt="0">
        <dgm:presLayoutVars>
          <dgm:animLvl val="lvl"/>
          <dgm:resizeHandles val="exact"/>
        </dgm:presLayoutVars>
      </dgm:prSet>
      <dgm:spPr/>
    </dgm:pt>
    <dgm:pt modelId="{D53C1113-E8CF-410A-84A4-21D583E1B6B6}" type="pres">
      <dgm:prSet presAssocID="{CE4EE8C0-E1F9-4DF5-8FA0-1F0FC827A0A1}" presName="parentText" presStyleLbl="node1" presStyleIdx="0" presStyleCnt="3" custScaleY="65580" custLinFactNeighborX="-901" custLinFactNeighborY="-3222">
        <dgm:presLayoutVars>
          <dgm:chMax val="0"/>
          <dgm:bulletEnabled val="1"/>
        </dgm:presLayoutVars>
      </dgm:prSet>
      <dgm:spPr/>
    </dgm:pt>
    <dgm:pt modelId="{20523F49-8984-4D90-8999-24E1B4430162}" type="pres">
      <dgm:prSet presAssocID="{CE4EE8C0-E1F9-4DF5-8FA0-1F0FC827A0A1}" presName="childText" presStyleLbl="revTx" presStyleIdx="0" presStyleCnt="2">
        <dgm:presLayoutVars>
          <dgm:bulletEnabled val="1"/>
        </dgm:presLayoutVars>
      </dgm:prSet>
      <dgm:spPr/>
    </dgm:pt>
    <dgm:pt modelId="{1C3BA6F6-2762-4541-B254-52638FD29704}" type="pres">
      <dgm:prSet presAssocID="{231F5D4A-3204-40C9-B617-AEFFE1AD18E1}" presName="parentText" presStyleLbl="node1" presStyleIdx="1" presStyleCnt="3">
        <dgm:presLayoutVars>
          <dgm:chMax val="0"/>
          <dgm:bulletEnabled val="1"/>
        </dgm:presLayoutVars>
      </dgm:prSet>
      <dgm:spPr/>
    </dgm:pt>
    <dgm:pt modelId="{DD68618F-561F-46B9-A3F7-85C7DF49C52F}" type="pres">
      <dgm:prSet presAssocID="{C7C6742C-4DF3-464D-8A87-E7E3CAFE9575}" presName="spacer" presStyleCnt="0"/>
      <dgm:spPr/>
    </dgm:pt>
    <dgm:pt modelId="{13AE0E39-A391-433E-8BBE-B204CEAFFB81}" type="pres">
      <dgm:prSet presAssocID="{02B27BE4-A495-4EEE-8D8B-8585561DCCE8}" presName="parentText" presStyleLbl="node1" presStyleIdx="2" presStyleCnt="3" custLinFactNeighborY="-2666">
        <dgm:presLayoutVars>
          <dgm:chMax val="0"/>
          <dgm:bulletEnabled val="1"/>
        </dgm:presLayoutVars>
      </dgm:prSet>
      <dgm:spPr/>
    </dgm:pt>
    <dgm:pt modelId="{6584179E-595A-4962-BCB1-6722433D5A6B}" type="pres">
      <dgm:prSet presAssocID="{02B27BE4-A495-4EEE-8D8B-8585561DCCE8}" presName="childText" presStyleLbl="revTx" presStyleIdx="1" presStyleCnt="2">
        <dgm:presLayoutVars>
          <dgm:bulletEnabled val="1"/>
        </dgm:presLayoutVars>
      </dgm:prSet>
      <dgm:spPr/>
    </dgm:pt>
  </dgm:ptLst>
  <dgm:cxnLst>
    <dgm:cxn modelId="{75C16A07-4036-4CBF-BEC1-F214DEED2244}" srcId="{3998D45F-72C4-4CB4-941B-582B2477C5AA}" destId="{231F5D4A-3204-40C9-B617-AEFFE1AD18E1}" srcOrd="1" destOrd="0" parTransId="{42B9AF63-7578-4BD2-9CDB-8E9C03D9CD61}" sibTransId="{C7C6742C-4DF3-464D-8A87-E7E3CAFE9575}"/>
    <dgm:cxn modelId="{3AFE8D10-E35E-2445-BE5D-E1892090B3E1}" type="presOf" srcId="{F36E0639-33C1-4CA2-AF9E-2D6171077E7A}" destId="{20523F49-8984-4D90-8999-24E1B4430162}" srcOrd="0" destOrd="0" presId="urn:microsoft.com/office/officeart/2005/8/layout/vList2"/>
    <dgm:cxn modelId="{604B4D20-A2DD-43CA-B211-C33D6B22B270}" srcId="{02B27BE4-A495-4EEE-8D8B-8585561DCCE8}" destId="{59B62D66-3AC6-45EC-9772-D03F8E95FA9D}" srcOrd="1" destOrd="0" parTransId="{4FAAE168-3F83-452E-91A4-B871F456FF67}" sibTransId="{9DCB5452-D47F-4C49-A59A-A0E2ECB033D4}"/>
    <dgm:cxn modelId="{E6142744-F5DB-F04E-891B-F7613FD025A9}" type="presOf" srcId="{3998D45F-72C4-4CB4-941B-582B2477C5AA}" destId="{E05950D9-551F-447D-A113-4912822440F1}" srcOrd="0" destOrd="0" presId="urn:microsoft.com/office/officeart/2005/8/layout/vList2"/>
    <dgm:cxn modelId="{23946F4E-D71C-4B87-941B-6B4150C37E2F}" srcId="{CE4EE8C0-E1F9-4DF5-8FA0-1F0FC827A0A1}" destId="{B4AEC3EE-4549-4961-A8BF-8D76F8172444}" srcOrd="2" destOrd="0" parTransId="{C2611F74-27CA-4D4B-A217-D2584013B2A5}" sibTransId="{4AAE323B-0263-422B-B64D-E9EACD5EB563}"/>
    <dgm:cxn modelId="{B2C61E64-F0F0-4081-849C-BA77728300CF}" srcId="{3998D45F-72C4-4CB4-941B-582B2477C5AA}" destId="{CE4EE8C0-E1F9-4DF5-8FA0-1F0FC827A0A1}" srcOrd="0" destOrd="0" parTransId="{2EAD63FD-9607-431E-9FEB-B29E0F3AE787}" sibTransId="{68C81FDB-3270-4693-AE63-A38AF1FA2EA0}"/>
    <dgm:cxn modelId="{89269566-5982-6E4C-9031-BB503CD4CF25}" type="presOf" srcId="{59B62D66-3AC6-45EC-9772-D03F8E95FA9D}" destId="{6584179E-595A-4962-BCB1-6722433D5A6B}" srcOrd="0" destOrd="1" presId="urn:microsoft.com/office/officeart/2005/8/layout/vList2"/>
    <dgm:cxn modelId="{2D6F2F71-2C40-CB49-ACD5-CF7D544BAF5A}" type="presOf" srcId="{CE4EE8C0-E1F9-4DF5-8FA0-1F0FC827A0A1}" destId="{D53C1113-E8CF-410A-84A4-21D583E1B6B6}" srcOrd="0" destOrd="0" presId="urn:microsoft.com/office/officeart/2005/8/layout/vList2"/>
    <dgm:cxn modelId="{B934C073-16E3-4EFD-B342-6F2543265D91}" srcId="{CE4EE8C0-E1F9-4DF5-8FA0-1F0FC827A0A1}" destId="{F36E0639-33C1-4CA2-AF9E-2D6171077E7A}" srcOrd="0" destOrd="0" parTransId="{1006C827-7DAD-428D-A091-68195EB13743}" sibTransId="{3F38BD54-DF55-4127-8877-0D79CBD47D00}"/>
    <dgm:cxn modelId="{22357379-1CF4-41C5-A82D-EB8241BAE1D3}" srcId="{02B27BE4-A495-4EEE-8D8B-8585561DCCE8}" destId="{352CFF86-8F82-411B-9666-B437D2CA23BC}" srcOrd="2" destOrd="0" parTransId="{5E84B348-A84A-42C0-839E-96B9F86DC784}" sibTransId="{6199AF21-01A6-409D-928A-5C7AB9A7378A}"/>
    <dgm:cxn modelId="{67EBF87E-2712-F94E-8856-BC12823CE1B3}" type="presOf" srcId="{B4AEC3EE-4549-4961-A8BF-8D76F8172444}" destId="{20523F49-8984-4D90-8999-24E1B4430162}" srcOrd="0" destOrd="2" presId="urn:microsoft.com/office/officeart/2005/8/layout/vList2"/>
    <dgm:cxn modelId="{46D87E90-C9AA-4CA6-B261-5D31CE9F4B25}" srcId="{CE4EE8C0-E1F9-4DF5-8FA0-1F0FC827A0A1}" destId="{A46A157B-CCB8-4C56-A6C2-38FD0C2B3A01}" srcOrd="1" destOrd="0" parTransId="{3A513B5F-8454-4E0E-92CE-9E797067DC92}" sibTransId="{37BC4962-FF7C-417F-AC5A-E8D652AD9901}"/>
    <dgm:cxn modelId="{D2A6F19D-35FB-48F4-BCD8-245916EC5A7E}" srcId="{3998D45F-72C4-4CB4-941B-582B2477C5AA}" destId="{02B27BE4-A495-4EEE-8D8B-8585561DCCE8}" srcOrd="2" destOrd="0" parTransId="{E9806890-021C-4774-BE81-0FD660294290}" sibTransId="{E8274C61-6722-4E1C-96B0-38D57693A27E}"/>
    <dgm:cxn modelId="{DAA6E5A1-D745-1849-BAA2-1D4577F25D67}" type="presOf" srcId="{A46A157B-CCB8-4C56-A6C2-38FD0C2B3A01}" destId="{20523F49-8984-4D90-8999-24E1B4430162}" srcOrd="0" destOrd="1" presId="urn:microsoft.com/office/officeart/2005/8/layout/vList2"/>
    <dgm:cxn modelId="{763655AE-7121-7041-8651-952702B1FBFD}" type="presOf" srcId="{02B27BE4-A495-4EEE-8D8B-8585561DCCE8}" destId="{13AE0E39-A391-433E-8BBE-B204CEAFFB81}" srcOrd="0" destOrd="0" presId="urn:microsoft.com/office/officeart/2005/8/layout/vList2"/>
    <dgm:cxn modelId="{09B97EC2-2CDE-8B47-B0F5-06E0795719D8}" type="presOf" srcId="{A5B995BA-5D92-457E-9C19-0A9B2A9F5960}" destId="{6584179E-595A-4962-BCB1-6722433D5A6B}" srcOrd="0" destOrd="0" presId="urn:microsoft.com/office/officeart/2005/8/layout/vList2"/>
    <dgm:cxn modelId="{B3570DE5-CDFE-4A5F-BA3E-36DD5F7D5AE5}" srcId="{02B27BE4-A495-4EEE-8D8B-8585561DCCE8}" destId="{A5B995BA-5D92-457E-9C19-0A9B2A9F5960}" srcOrd="0" destOrd="0" parTransId="{4376277B-B627-4881-BA37-F4D8C147EB0C}" sibTransId="{FE562816-4B48-4D3A-8AF3-4B2CD0DA1B55}"/>
    <dgm:cxn modelId="{500BE2E5-E318-1F40-AFEE-D4F7DA3E27D4}" type="presOf" srcId="{231F5D4A-3204-40C9-B617-AEFFE1AD18E1}" destId="{1C3BA6F6-2762-4541-B254-52638FD29704}" srcOrd="0" destOrd="0" presId="urn:microsoft.com/office/officeart/2005/8/layout/vList2"/>
    <dgm:cxn modelId="{37623DFE-CD12-E34A-A8C4-5ED3F67A683C}" type="presOf" srcId="{352CFF86-8F82-411B-9666-B437D2CA23BC}" destId="{6584179E-595A-4962-BCB1-6722433D5A6B}" srcOrd="0" destOrd="2" presId="urn:microsoft.com/office/officeart/2005/8/layout/vList2"/>
    <dgm:cxn modelId="{D5292F8F-4022-1A4E-A65B-613D3F8E9B70}" type="presParOf" srcId="{E05950D9-551F-447D-A113-4912822440F1}" destId="{D53C1113-E8CF-410A-84A4-21D583E1B6B6}" srcOrd="0" destOrd="0" presId="urn:microsoft.com/office/officeart/2005/8/layout/vList2"/>
    <dgm:cxn modelId="{BC3FE06A-4C51-F44A-AE31-11502E95E096}" type="presParOf" srcId="{E05950D9-551F-447D-A113-4912822440F1}" destId="{20523F49-8984-4D90-8999-24E1B4430162}" srcOrd="1" destOrd="0" presId="urn:microsoft.com/office/officeart/2005/8/layout/vList2"/>
    <dgm:cxn modelId="{B0B96973-7735-3C4C-8AED-1E99585EAFD7}" type="presParOf" srcId="{E05950D9-551F-447D-A113-4912822440F1}" destId="{1C3BA6F6-2762-4541-B254-52638FD29704}" srcOrd="2" destOrd="0" presId="urn:microsoft.com/office/officeart/2005/8/layout/vList2"/>
    <dgm:cxn modelId="{D997BDC8-DBB7-A24C-9B97-9BE16A6E2CB7}" type="presParOf" srcId="{E05950D9-551F-447D-A113-4912822440F1}" destId="{DD68618F-561F-46B9-A3F7-85C7DF49C52F}" srcOrd="3" destOrd="0" presId="urn:microsoft.com/office/officeart/2005/8/layout/vList2"/>
    <dgm:cxn modelId="{EF5B8184-2527-8B4F-94B0-F799587BCEEA}" type="presParOf" srcId="{E05950D9-551F-447D-A113-4912822440F1}" destId="{13AE0E39-A391-433E-8BBE-B204CEAFFB81}" srcOrd="4" destOrd="0" presId="urn:microsoft.com/office/officeart/2005/8/layout/vList2"/>
    <dgm:cxn modelId="{F8F7F5DE-0E3B-1140-9802-CFB8F9D368B1}" type="presParOf" srcId="{E05950D9-551F-447D-A113-4912822440F1}" destId="{6584179E-595A-4962-BCB1-6722433D5A6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048FC1-F106-4DF4-9CA7-06EE4DDC32F5}" type="doc">
      <dgm:prSet loTypeId="urn:microsoft.com/office/officeart/2005/8/layout/cycle6" loCatId="cycle" qsTypeId="urn:microsoft.com/office/officeart/2005/8/quickstyle/simple1" qsCatId="simple" csTypeId="urn:microsoft.com/office/officeart/2005/8/colors/colorful2" csCatId="colorful" phldr="1"/>
      <dgm:spPr/>
    </dgm:pt>
    <dgm:pt modelId="{DE3B1211-CCD6-44A4-BE09-0D50BEAD9A79}">
      <dgm:prSet phldrT="[Text]" custT="1"/>
      <dgm:spPr/>
      <dgm:t>
        <a:bodyPr/>
        <a:lstStyle/>
        <a:p>
          <a:r>
            <a:rPr lang="en-GB" sz="4800" dirty="0"/>
            <a:t>Rest</a:t>
          </a:r>
          <a:endParaRPr lang="en-US" sz="4800" dirty="0"/>
        </a:p>
      </dgm:t>
    </dgm:pt>
    <dgm:pt modelId="{6568A9A7-1DDF-4AB9-8AA4-75891BE7AF8B}" type="parTrans" cxnId="{38F40BCC-5ACE-41D3-B2E2-5AC3908CEEDD}">
      <dgm:prSet/>
      <dgm:spPr/>
      <dgm:t>
        <a:bodyPr/>
        <a:lstStyle/>
        <a:p>
          <a:endParaRPr lang="en-US" sz="7200"/>
        </a:p>
      </dgm:t>
    </dgm:pt>
    <dgm:pt modelId="{AF871CE9-3DB6-43A5-BF10-056A04462B13}" type="sibTrans" cxnId="{38F40BCC-5ACE-41D3-B2E2-5AC3908CEEDD}">
      <dgm:prSet/>
      <dgm:spPr/>
      <dgm:t>
        <a:bodyPr/>
        <a:lstStyle/>
        <a:p>
          <a:endParaRPr lang="en-US" sz="7200"/>
        </a:p>
      </dgm:t>
    </dgm:pt>
    <dgm:pt modelId="{029E2B82-82C4-46FA-98AC-39419DB2C93C}">
      <dgm:prSet phldrT="[Text]" custT="1"/>
      <dgm:spPr/>
      <dgm:t>
        <a:bodyPr/>
        <a:lstStyle/>
        <a:p>
          <a:r>
            <a:rPr lang="en-US" sz="4400" dirty="0"/>
            <a:t>Sanitation</a:t>
          </a:r>
        </a:p>
      </dgm:t>
    </dgm:pt>
    <dgm:pt modelId="{8886A69A-6869-4834-8586-D20A73F428A0}" type="parTrans" cxnId="{E5D9F38F-4179-43B9-ACE4-CCE939E86F98}">
      <dgm:prSet/>
      <dgm:spPr/>
      <dgm:t>
        <a:bodyPr/>
        <a:lstStyle/>
        <a:p>
          <a:endParaRPr lang="en-US" sz="7200"/>
        </a:p>
      </dgm:t>
    </dgm:pt>
    <dgm:pt modelId="{B85CFBF3-8DCF-483C-A3C3-3DA519E47814}" type="sibTrans" cxnId="{E5D9F38F-4179-43B9-ACE4-CCE939E86F98}">
      <dgm:prSet/>
      <dgm:spPr/>
      <dgm:t>
        <a:bodyPr/>
        <a:lstStyle/>
        <a:p>
          <a:endParaRPr lang="en-US" sz="7200"/>
        </a:p>
      </dgm:t>
    </dgm:pt>
    <dgm:pt modelId="{5AFAB66D-DE29-4EEB-AE99-F6BBAA29A859}">
      <dgm:prSet phldrT="[Text]" custT="1"/>
      <dgm:spPr/>
      <dgm:t>
        <a:bodyPr/>
        <a:lstStyle/>
        <a:p>
          <a:r>
            <a:rPr lang="en-US" sz="4400" dirty="0"/>
            <a:t>Sterilization</a:t>
          </a:r>
        </a:p>
      </dgm:t>
    </dgm:pt>
    <dgm:pt modelId="{EE712603-6BCC-4930-B968-392EF03C6161}" type="parTrans" cxnId="{1DA3DC01-9836-4793-AD05-6C3E901DF586}">
      <dgm:prSet/>
      <dgm:spPr/>
      <dgm:t>
        <a:bodyPr/>
        <a:lstStyle/>
        <a:p>
          <a:endParaRPr lang="en-US" sz="7200"/>
        </a:p>
      </dgm:t>
    </dgm:pt>
    <dgm:pt modelId="{A4D692F9-B607-4416-B4BA-7258F12CEEE4}" type="sibTrans" cxnId="{1DA3DC01-9836-4793-AD05-6C3E901DF586}">
      <dgm:prSet/>
      <dgm:spPr/>
      <dgm:t>
        <a:bodyPr/>
        <a:lstStyle/>
        <a:p>
          <a:endParaRPr lang="en-US" sz="7200"/>
        </a:p>
      </dgm:t>
    </dgm:pt>
    <dgm:pt modelId="{9105A3C5-6DDC-46D8-B22C-7EC6359A1287}">
      <dgm:prSet phldrT="[Text]" custT="1"/>
      <dgm:spPr/>
      <dgm:t>
        <a:bodyPr/>
        <a:lstStyle/>
        <a:p>
          <a:r>
            <a:rPr lang="en-US" sz="4400" dirty="0"/>
            <a:t>Quarantine</a:t>
          </a:r>
        </a:p>
      </dgm:t>
    </dgm:pt>
    <dgm:pt modelId="{26F187F2-4D15-45DF-8687-FB9868034BB2}" type="parTrans" cxnId="{E254FAF2-1763-4E25-95B5-9F637DE9DD35}">
      <dgm:prSet/>
      <dgm:spPr/>
      <dgm:t>
        <a:bodyPr/>
        <a:lstStyle/>
        <a:p>
          <a:endParaRPr lang="en-US" sz="7200"/>
        </a:p>
      </dgm:t>
    </dgm:pt>
    <dgm:pt modelId="{457E61F6-64E3-4AE9-A413-53197086D008}" type="sibTrans" cxnId="{E254FAF2-1763-4E25-95B5-9F637DE9DD35}">
      <dgm:prSet/>
      <dgm:spPr/>
      <dgm:t>
        <a:bodyPr/>
        <a:lstStyle/>
        <a:p>
          <a:endParaRPr lang="en-US" sz="7200"/>
        </a:p>
      </dgm:t>
    </dgm:pt>
    <dgm:pt modelId="{DD270750-A2DF-444F-9A5E-E92FB7675EA4}">
      <dgm:prSet phldrT="[Text]" custT="1"/>
      <dgm:spPr/>
      <dgm:t>
        <a:bodyPr/>
        <a:lstStyle/>
        <a:p>
          <a:r>
            <a:rPr lang="en-US" sz="4400" dirty="0"/>
            <a:t>Hygiene</a:t>
          </a:r>
        </a:p>
      </dgm:t>
    </dgm:pt>
    <dgm:pt modelId="{68DB065F-4EE6-468B-AF4D-E5B7CE9948E5}" type="parTrans" cxnId="{F45976D6-5E2D-4FE7-931D-3599D92D3DCB}">
      <dgm:prSet/>
      <dgm:spPr/>
      <dgm:t>
        <a:bodyPr/>
        <a:lstStyle/>
        <a:p>
          <a:endParaRPr lang="en-US" sz="7200"/>
        </a:p>
      </dgm:t>
    </dgm:pt>
    <dgm:pt modelId="{039388AE-E6FA-4FE4-A52B-EDCE2F257FB1}" type="sibTrans" cxnId="{F45976D6-5E2D-4FE7-931D-3599D92D3DCB}">
      <dgm:prSet/>
      <dgm:spPr/>
      <dgm:t>
        <a:bodyPr/>
        <a:lstStyle/>
        <a:p>
          <a:endParaRPr lang="en-US" sz="7200"/>
        </a:p>
      </dgm:t>
    </dgm:pt>
    <dgm:pt modelId="{22558577-CD7D-464B-BD23-3D22F67810D7}">
      <dgm:prSet phldrT="[Text]" custT="1"/>
      <dgm:spPr/>
      <dgm:t>
        <a:bodyPr/>
        <a:lstStyle/>
        <a:p>
          <a:r>
            <a:rPr lang="en-GB" sz="4800" dirty="0"/>
            <a:t>Physical Culture</a:t>
          </a:r>
          <a:endParaRPr lang="en-US" sz="4800" dirty="0"/>
        </a:p>
      </dgm:t>
    </dgm:pt>
    <dgm:pt modelId="{B725168D-5516-4219-92D6-7BFD4E32C1C5}" type="parTrans" cxnId="{1A7B0B38-CD3F-4753-8287-C86A4A18B75E}">
      <dgm:prSet/>
      <dgm:spPr/>
      <dgm:t>
        <a:bodyPr/>
        <a:lstStyle/>
        <a:p>
          <a:endParaRPr lang="en-US" sz="7200"/>
        </a:p>
      </dgm:t>
    </dgm:pt>
    <dgm:pt modelId="{FF54D8DD-69BB-44C6-BE98-4D4BBCB83A63}" type="sibTrans" cxnId="{1A7B0B38-CD3F-4753-8287-C86A4A18B75E}">
      <dgm:prSet/>
      <dgm:spPr/>
      <dgm:t>
        <a:bodyPr/>
        <a:lstStyle/>
        <a:p>
          <a:endParaRPr lang="en-US" sz="7200"/>
        </a:p>
      </dgm:t>
    </dgm:pt>
    <dgm:pt modelId="{F75F3921-83CE-45C4-81E8-58553181CD60}" type="pres">
      <dgm:prSet presAssocID="{F1048FC1-F106-4DF4-9CA7-06EE4DDC32F5}" presName="cycle" presStyleCnt="0">
        <dgm:presLayoutVars>
          <dgm:dir/>
          <dgm:resizeHandles val="exact"/>
        </dgm:presLayoutVars>
      </dgm:prSet>
      <dgm:spPr/>
    </dgm:pt>
    <dgm:pt modelId="{C9C9F6E2-A8CF-4A60-891A-CBFE523EA4FA}" type="pres">
      <dgm:prSet presAssocID="{DE3B1211-CCD6-44A4-BE09-0D50BEAD9A79}" presName="node" presStyleLbl="node1" presStyleIdx="0" presStyleCnt="6" custScaleX="170259" custScaleY="73585" custRadScaleRad="99840" custRadScaleInc="212">
        <dgm:presLayoutVars>
          <dgm:bulletEnabled val="1"/>
        </dgm:presLayoutVars>
      </dgm:prSet>
      <dgm:spPr/>
    </dgm:pt>
    <dgm:pt modelId="{C5AC58D4-C73F-454D-8130-9C161D0DC417}" type="pres">
      <dgm:prSet presAssocID="{DE3B1211-CCD6-44A4-BE09-0D50BEAD9A79}" presName="spNode" presStyleCnt="0"/>
      <dgm:spPr/>
    </dgm:pt>
    <dgm:pt modelId="{A52BF36D-461F-4E21-81A1-42D8B5C4F151}" type="pres">
      <dgm:prSet presAssocID="{AF871CE9-3DB6-43A5-BF10-056A04462B13}" presName="sibTrans" presStyleLbl="sibTrans1D1" presStyleIdx="0" presStyleCnt="6"/>
      <dgm:spPr/>
    </dgm:pt>
    <dgm:pt modelId="{08CD02D1-7361-4FFA-9EA2-DF8571BE173C}" type="pres">
      <dgm:prSet presAssocID="{DD270750-A2DF-444F-9A5E-E92FB7675EA4}" presName="node" presStyleLbl="node1" presStyleIdx="1" presStyleCnt="6" custScaleX="190633" custScaleY="69088">
        <dgm:presLayoutVars>
          <dgm:bulletEnabled val="1"/>
        </dgm:presLayoutVars>
      </dgm:prSet>
      <dgm:spPr/>
    </dgm:pt>
    <dgm:pt modelId="{8076E064-E458-4BB2-A522-4C0DE0BF8526}" type="pres">
      <dgm:prSet presAssocID="{DD270750-A2DF-444F-9A5E-E92FB7675EA4}" presName="spNode" presStyleCnt="0"/>
      <dgm:spPr/>
    </dgm:pt>
    <dgm:pt modelId="{10EA0DA5-07A0-4827-859D-48526FC38BC4}" type="pres">
      <dgm:prSet presAssocID="{039388AE-E6FA-4FE4-A52B-EDCE2F257FB1}" presName="sibTrans" presStyleLbl="sibTrans1D1" presStyleIdx="1" presStyleCnt="6"/>
      <dgm:spPr/>
    </dgm:pt>
    <dgm:pt modelId="{326AC0C5-5188-498A-B157-35D9B52C433D}" type="pres">
      <dgm:prSet presAssocID="{9105A3C5-6DDC-46D8-B22C-7EC6359A1287}" presName="node" presStyleLbl="node1" presStyleIdx="2" presStyleCnt="6" custScaleX="229543" custScaleY="69811" custRadScaleRad="97423" custRadScaleInc="5839">
        <dgm:presLayoutVars>
          <dgm:bulletEnabled val="1"/>
        </dgm:presLayoutVars>
      </dgm:prSet>
      <dgm:spPr/>
    </dgm:pt>
    <dgm:pt modelId="{71C78727-C1B6-4FEF-BB15-9D80D7897B97}" type="pres">
      <dgm:prSet presAssocID="{9105A3C5-6DDC-46D8-B22C-7EC6359A1287}" presName="spNode" presStyleCnt="0"/>
      <dgm:spPr/>
    </dgm:pt>
    <dgm:pt modelId="{A0E71938-B631-428B-9D73-47BFEBFFE1C9}" type="pres">
      <dgm:prSet presAssocID="{457E61F6-64E3-4AE9-A413-53197086D008}" presName="sibTrans" presStyleLbl="sibTrans1D1" presStyleIdx="2" presStyleCnt="6"/>
      <dgm:spPr/>
    </dgm:pt>
    <dgm:pt modelId="{B4193E40-E202-4C74-806F-F9B02D3EDC49}" type="pres">
      <dgm:prSet presAssocID="{029E2B82-82C4-46FA-98AC-39419DB2C93C}" presName="node" presStyleLbl="node1" presStyleIdx="3" presStyleCnt="6" custScaleX="256311" custScaleY="73586" custRadScaleRad="94128" custRadScaleInc="-16913">
        <dgm:presLayoutVars>
          <dgm:bulletEnabled val="1"/>
        </dgm:presLayoutVars>
      </dgm:prSet>
      <dgm:spPr/>
    </dgm:pt>
    <dgm:pt modelId="{493587D8-1EEE-41EF-B0CD-77F44D34F1FF}" type="pres">
      <dgm:prSet presAssocID="{029E2B82-82C4-46FA-98AC-39419DB2C93C}" presName="spNode" presStyleCnt="0"/>
      <dgm:spPr/>
    </dgm:pt>
    <dgm:pt modelId="{21B2B5E7-E896-4E9A-A95C-97A43DDBB08F}" type="pres">
      <dgm:prSet presAssocID="{B85CFBF3-8DCF-483C-A3C3-3DA519E47814}" presName="sibTrans" presStyleLbl="sibTrans1D1" presStyleIdx="3" presStyleCnt="6"/>
      <dgm:spPr/>
    </dgm:pt>
    <dgm:pt modelId="{36D55607-CD8F-4C98-8AEF-EAFC043C60A0}" type="pres">
      <dgm:prSet presAssocID="{5AFAB66D-DE29-4EEB-AE99-F6BBAA29A859}" presName="node" presStyleLbl="node1" presStyleIdx="4" presStyleCnt="6" custScaleX="230750" custScaleY="71068" custRadScaleRad="102260" custRadScaleInc="1428">
        <dgm:presLayoutVars>
          <dgm:bulletEnabled val="1"/>
        </dgm:presLayoutVars>
      </dgm:prSet>
      <dgm:spPr/>
    </dgm:pt>
    <dgm:pt modelId="{2EED1D3B-8B35-4BB0-AA48-21BBEBD9AFBD}" type="pres">
      <dgm:prSet presAssocID="{5AFAB66D-DE29-4EEB-AE99-F6BBAA29A859}" presName="spNode" presStyleCnt="0"/>
      <dgm:spPr/>
    </dgm:pt>
    <dgm:pt modelId="{5D1C784D-7E3C-4092-B1C1-F9EC1786E7CA}" type="pres">
      <dgm:prSet presAssocID="{A4D692F9-B607-4416-B4BA-7258F12CEEE4}" presName="sibTrans" presStyleLbl="sibTrans1D1" presStyleIdx="4" presStyleCnt="6"/>
      <dgm:spPr/>
    </dgm:pt>
    <dgm:pt modelId="{D292BFAB-A354-46EC-8AAE-40C977F930D4}" type="pres">
      <dgm:prSet presAssocID="{22558577-CD7D-464B-BD23-3D22F67810D7}" presName="node" presStyleLbl="node1" presStyleIdx="5" presStyleCnt="6" custScaleX="175139" custScaleY="141416">
        <dgm:presLayoutVars>
          <dgm:bulletEnabled val="1"/>
        </dgm:presLayoutVars>
      </dgm:prSet>
      <dgm:spPr/>
    </dgm:pt>
    <dgm:pt modelId="{54945818-E422-4B24-9F59-95DF5D8B93FF}" type="pres">
      <dgm:prSet presAssocID="{22558577-CD7D-464B-BD23-3D22F67810D7}" presName="spNode" presStyleCnt="0"/>
      <dgm:spPr/>
    </dgm:pt>
    <dgm:pt modelId="{4021ED9F-24F7-40CE-A1F0-AB7BE29968C3}" type="pres">
      <dgm:prSet presAssocID="{FF54D8DD-69BB-44C6-BE98-4D4BBCB83A63}" presName="sibTrans" presStyleLbl="sibTrans1D1" presStyleIdx="5" presStyleCnt="6"/>
      <dgm:spPr/>
    </dgm:pt>
  </dgm:ptLst>
  <dgm:cxnLst>
    <dgm:cxn modelId="{1DA3DC01-9836-4793-AD05-6C3E901DF586}" srcId="{F1048FC1-F106-4DF4-9CA7-06EE4DDC32F5}" destId="{5AFAB66D-DE29-4EEB-AE99-F6BBAA29A859}" srcOrd="4" destOrd="0" parTransId="{EE712603-6BCC-4930-B968-392EF03C6161}" sibTransId="{A4D692F9-B607-4416-B4BA-7258F12CEEE4}"/>
    <dgm:cxn modelId="{36CF9F0E-4496-A440-9622-48ADDB682F5B}" type="presOf" srcId="{9105A3C5-6DDC-46D8-B22C-7EC6359A1287}" destId="{326AC0C5-5188-498A-B157-35D9B52C433D}" srcOrd="0" destOrd="0" presId="urn:microsoft.com/office/officeart/2005/8/layout/cycle6"/>
    <dgm:cxn modelId="{3B21E215-B4A8-D14A-BA53-822C6B2B219C}" type="presOf" srcId="{A4D692F9-B607-4416-B4BA-7258F12CEEE4}" destId="{5D1C784D-7E3C-4092-B1C1-F9EC1786E7CA}" srcOrd="0" destOrd="0" presId="urn:microsoft.com/office/officeart/2005/8/layout/cycle6"/>
    <dgm:cxn modelId="{EAA69D2E-4846-6940-96DE-4747FBAF1809}" type="presOf" srcId="{DE3B1211-CCD6-44A4-BE09-0D50BEAD9A79}" destId="{C9C9F6E2-A8CF-4A60-891A-CBFE523EA4FA}" srcOrd="0" destOrd="0" presId="urn:microsoft.com/office/officeart/2005/8/layout/cycle6"/>
    <dgm:cxn modelId="{1A7B0B38-CD3F-4753-8287-C86A4A18B75E}" srcId="{F1048FC1-F106-4DF4-9CA7-06EE4DDC32F5}" destId="{22558577-CD7D-464B-BD23-3D22F67810D7}" srcOrd="5" destOrd="0" parTransId="{B725168D-5516-4219-92D6-7BFD4E32C1C5}" sibTransId="{FF54D8DD-69BB-44C6-BE98-4D4BBCB83A63}"/>
    <dgm:cxn modelId="{3D5AFE65-D8DD-C242-B33D-0D07AF4EA01F}" type="presOf" srcId="{039388AE-E6FA-4FE4-A52B-EDCE2F257FB1}" destId="{10EA0DA5-07A0-4827-859D-48526FC38BC4}" srcOrd="0" destOrd="0" presId="urn:microsoft.com/office/officeart/2005/8/layout/cycle6"/>
    <dgm:cxn modelId="{BBCF5B73-5EF1-394A-94A7-6E7533A8BC91}" type="presOf" srcId="{457E61F6-64E3-4AE9-A413-53197086D008}" destId="{A0E71938-B631-428B-9D73-47BFEBFFE1C9}" srcOrd="0" destOrd="0" presId="urn:microsoft.com/office/officeart/2005/8/layout/cycle6"/>
    <dgm:cxn modelId="{8671F585-55F4-DD47-8504-5A4660F4CC58}" type="presOf" srcId="{DD270750-A2DF-444F-9A5E-E92FB7675EA4}" destId="{08CD02D1-7361-4FFA-9EA2-DF8571BE173C}" srcOrd="0" destOrd="0" presId="urn:microsoft.com/office/officeart/2005/8/layout/cycle6"/>
    <dgm:cxn modelId="{E5D9F38F-4179-43B9-ACE4-CCE939E86F98}" srcId="{F1048FC1-F106-4DF4-9CA7-06EE4DDC32F5}" destId="{029E2B82-82C4-46FA-98AC-39419DB2C93C}" srcOrd="3" destOrd="0" parTransId="{8886A69A-6869-4834-8586-D20A73F428A0}" sibTransId="{B85CFBF3-8DCF-483C-A3C3-3DA519E47814}"/>
    <dgm:cxn modelId="{F8A215AA-E5A6-6143-8746-429EE224B117}" type="presOf" srcId="{AF871CE9-3DB6-43A5-BF10-056A04462B13}" destId="{A52BF36D-461F-4E21-81A1-42D8B5C4F151}" srcOrd="0" destOrd="0" presId="urn:microsoft.com/office/officeart/2005/8/layout/cycle6"/>
    <dgm:cxn modelId="{0D9009CC-02B3-6C49-A55D-C30661386623}" type="presOf" srcId="{F1048FC1-F106-4DF4-9CA7-06EE4DDC32F5}" destId="{F75F3921-83CE-45C4-81E8-58553181CD60}" srcOrd="0" destOrd="0" presId="urn:microsoft.com/office/officeart/2005/8/layout/cycle6"/>
    <dgm:cxn modelId="{38F40BCC-5ACE-41D3-B2E2-5AC3908CEEDD}" srcId="{F1048FC1-F106-4DF4-9CA7-06EE4DDC32F5}" destId="{DE3B1211-CCD6-44A4-BE09-0D50BEAD9A79}" srcOrd="0" destOrd="0" parTransId="{6568A9A7-1DDF-4AB9-8AA4-75891BE7AF8B}" sibTransId="{AF871CE9-3DB6-43A5-BF10-056A04462B13}"/>
    <dgm:cxn modelId="{0DA381CD-D924-E448-A18D-A6EE259BFE9C}" type="presOf" srcId="{B85CFBF3-8DCF-483C-A3C3-3DA519E47814}" destId="{21B2B5E7-E896-4E9A-A95C-97A43DDBB08F}" srcOrd="0" destOrd="0" presId="urn:microsoft.com/office/officeart/2005/8/layout/cycle6"/>
    <dgm:cxn modelId="{0DBEA4D3-27BC-BA41-9D64-2361C2586E10}" type="presOf" srcId="{029E2B82-82C4-46FA-98AC-39419DB2C93C}" destId="{B4193E40-E202-4C74-806F-F9B02D3EDC49}" srcOrd="0" destOrd="0" presId="urn:microsoft.com/office/officeart/2005/8/layout/cycle6"/>
    <dgm:cxn modelId="{F45976D6-5E2D-4FE7-931D-3599D92D3DCB}" srcId="{F1048FC1-F106-4DF4-9CA7-06EE4DDC32F5}" destId="{DD270750-A2DF-444F-9A5E-E92FB7675EA4}" srcOrd="1" destOrd="0" parTransId="{68DB065F-4EE6-468B-AF4D-E5B7CE9948E5}" sibTransId="{039388AE-E6FA-4FE4-A52B-EDCE2F257FB1}"/>
    <dgm:cxn modelId="{32FDE9EC-A7FE-7340-BA62-0111161D7278}" type="presOf" srcId="{5AFAB66D-DE29-4EEB-AE99-F6BBAA29A859}" destId="{36D55607-CD8F-4C98-8AEF-EAFC043C60A0}" srcOrd="0" destOrd="0" presId="urn:microsoft.com/office/officeart/2005/8/layout/cycle6"/>
    <dgm:cxn modelId="{E254FAF2-1763-4E25-95B5-9F637DE9DD35}" srcId="{F1048FC1-F106-4DF4-9CA7-06EE4DDC32F5}" destId="{9105A3C5-6DDC-46D8-B22C-7EC6359A1287}" srcOrd="2" destOrd="0" parTransId="{26F187F2-4D15-45DF-8687-FB9868034BB2}" sibTransId="{457E61F6-64E3-4AE9-A413-53197086D008}"/>
    <dgm:cxn modelId="{CCBB7BFD-F658-064C-9609-F94432BB3E41}" type="presOf" srcId="{FF54D8DD-69BB-44C6-BE98-4D4BBCB83A63}" destId="{4021ED9F-24F7-40CE-A1F0-AB7BE29968C3}" srcOrd="0" destOrd="0" presId="urn:microsoft.com/office/officeart/2005/8/layout/cycle6"/>
    <dgm:cxn modelId="{BA10FAFD-3D4E-9C42-8063-4890C7E29BDE}" type="presOf" srcId="{22558577-CD7D-464B-BD23-3D22F67810D7}" destId="{D292BFAB-A354-46EC-8AAE-40C977F930D4}" srcOrd="0" destOrd="0" presId="urn:microsoft.com/office/officeart/2005/8/layout/cycle6"/>
    <dgm:cxn modelId="{01AAF754-DEA2-B547-9BCE-8D9D48FAB9C1}" type="presParOf" srcId="{F75F3921-83CE-45C4-81E8-58553181CD60}" destId="{C9C9F6E2-A8CF-4A60-891A-CBFE523EA4FA}" srcOrd="0" destOrd="0" presId="urn:microsoft.com/office/officeart/2005/8/layout/cycle6"/>
    <dgm:cxn modelId="{DD56D6B6-93C1-6F4A-BF5C-91CF88C28BA5}" type="presParOf" srcId="{F75F3921-83CE-45C4-81E8-58553181CD60}" destId="{C5AC58D4-C73F-454D-8130-9C161D0DC417}" srcOrd="1" destOrd="0" presId="urn:microsoft.com/office/officeart/2005/8/layout/cycle6"/>
    <dgm:cxn modelId="{B6C9284F-E459-EE4F-AAAB-CAD30C24EC0E}" type="presParOf" srcId="{F75F3921-83CE-45C4-81E8-58553181CD60}" destId="{A52BF36D-461F-4E21-81A1-42D8B5C4F151}" srcOrd="2" destOrd="0" presId="urn:microsoft.com/office/officeart/2005/8/layout/cycle6"/>
    <dgm:cxn modelId="{62B8E4CF-5AC4-3F41-AFFA-E5EE78B4B120}" type="presParOf" srcId="{F75F3921-83CE-45C4-81E8-58553181CD60}" destId="{08CD02D1-7361-4FFA-9EA2-DF8571BE173C}" srcOrd="3" destOrd="0" presId="urn:microsoft.com/office/officeart/2005/8/layout/cycle6"/>
    <dgm:cxn modelId="{F7372AB4-3DB3-4448-92A0-4AC518BD64E8}" type="presParOf" srcId="{F75F3921-83CE-45C4-81E8-58553181CD60}" destId="{8076E064-E458-4BB2-A522-4C0DE0BF8526}" srcOrd="4" destOrd="0" presId="urn:microsoft.com/office/officeart/2005/8/layout/cycle6"/>
    <dgm:cxn modelId="{E0D4914B-7E8D-DC40-A697-3CF2C17AD306}" type="presParOf" srcId="{F75F3921-83CE-45C4-81E8-58553181CD60}" destId="{10EA0DA5-07A0-4827-859D-48526FC38BC4}" srcOrd="5" destOrd="0" presId="urn:microsoft.com/office/officeart/2005/8/layout/cycle6"/>
    <dgm:cxn modelId="{AB08D146-F700-9C44-B0BD-F17B23007479}" type="presParOf" srcId="{F75F3921-83CE-45C4-81E8-58553181CD60}" destId="{326AC0C5-5188-498A-B157-35D9B52C433D}" srcOrd="6" destOrd="0" presId="urn:microsoft.com/office/officeart/2005/8/layout/cycle6"/>
    <dgm:cxn modelId="{A394A1DF-4F0F-644E-A539-E63ABAA77ACD}" type="presParOf" srcId="{F75F3921-83CE-45C4-81E8-58553181CD60}" destId="{71C78727-C1B6-4FEF-BB15-9D80D7897B97}" srcOrd="7" destOrd="0" presId="urn:microsoft.com/office/officeart/2005/8/layout/cycle6"/>
    <dgm:cxn modelId="{BBB08329-76AF-CB40-B15F-F2E1607B7B5C}" type="presParOf" srcId="{F75F3921-83CE-45C4-81E8-58553181CD60}" destId="{A0E71938-B631-428B-9D73-47BFEBFFE1C9}" srcOrd="8" destOrd="0" presId="urn:microsoft.com/office/officeart/2005/8/layout/cycle6"/>
    <dgm:cxn modelId="{29532B7A-7B45-D643-B4D0-D5F3BEE5E949}" type="presParOf" srcId="{F75F3921-83CE-45C4-81E8-58553181CD60}" destId="{B4193E40-E202-4C74-806F-F9B02D3EDC49}" srcOrd="9" destOrd="0" presId="urn:microsoft.com/office/officeart/2005/8/layout/cycle6"/>
    <dgm:cxn modelId="{D9DA49A7-CBC9-AC40-97D4-9F3265E62D27}" type="presParOf" srcId="{F75F3921-83CE-45C4-81E8-58553181CD60}" destId="{493587D8-1EEE-41EF-B0CD-77F44D34F1FF}" srcOrd="10" destOrd="0" presId="urn:microsoft.com/office/officeart/2005/8/layout/cycle6"/>
    <dgm:cxn modelId="{DD4631DC-E168-D845-8BE2-D5AF2A655454}" type="presParOf" srcId="{F75F3921-83CE-45C4-81E8-58553181CD60}" destId="{21B2B5E7-E896-4E9A-A95C-97A43DDBB08F}" srcOrd="11" destOrd="0" presId="urn:microsoft.com/office/officeart/2005/8/layout/cycle6"/>
    <dgm:cxn modelId="{D4821558-D9BD-EE4E-9F24-E3783F99A4B6}" type="presParOf" srcId="{F75F3921-83CE-45C4-81E8-58553181CD60}" destId="{36D55607-CD8F-4C98-8AEF-EAFC043C60A0}" srcOrd="12" destOrd="0" presId="urn:microsoft.com/office/officeart/2005/8/layout/cycle6"/>
    <dgm:cxn modelId="{F4D0189A-3DDD-B34E-BCF8-467154A75D36}" type="presParOf" srcId="{F75F3921-83CE-45C4-81E8-58553181CD60}" destId="{2EED1D3B-8B35-4BB0-AA48-21BBEBD9AFBD}" srcOrd="13" destOrd="0" presId="urn:microsoft.com/office/officeart/2005/8/layout/cycle6"/>
    <dgm:cxn modelId="{33D5C326-C6FE-B442-BF08-A4A387BE1B8C}" type="presParOf" srcId="{F75F3921-83CE-45C4-81E8-58553181CD60}" destId="{5D1C784D-7E3C-4092-B1C1-F9EC1786E7CA}" srcOrd="14" destOrd="0" presId="urn:microsoft.com/office/officeart/2005/8/layout/cycle6"/>
    <dgm:cxn modelId="{ED100384-D0F8-844D-B6E5-60E004B9FCF2}" type="presParOf" srcId="{F75F3921-83CE-45C4-81E8-58553181CD60}" destId="{D292BFAB-A354-46EC-8AAE-40C977F930D4}" srcOrd="15" destOrd="0" presId="urn:microsoft.com/office/officeart/2005/8/layout/cycle6"/>
    <dgm:cxn modelId="{3CDFFC47-7709-644B-8059-5C961DEC9D86}" type="presParOf" srcId="{F75F3921-83CE-45C4-81E8-58553181CD60}" destId="{54945818-E422-4B24-9F59-95DF5D8B93FF}" srcOrd="16" destOrd="0" presId="urn:microsoft.com/office/officeart/2005/8/layout/cycle6"/>
    <dgm:cxn modelId="{59FB8756-D852-8545-A1C6-418E07143F46}" type="presParOf" srcId="{F75F3921-83CE-45C4-81E8-58553181CD60}" destId="{4021ED9F-24F7-40CE-A1F0-AB7BE29968C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B126F8-7528-4B2C-9B3F-FE31BA128A42}"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BAAEF143-F940-40C0-981D-D375154B87FE}">
      <dgm:prSet phldrT="[Text]"/>
      <dgm:spPr/>
      <dgm:t>
        <a:bodyPr/>
        <a:lstStyle/>
        <a:p>
          <a:r>
            <a:rPr lang="en-GB" dirty="0"/>
            <a:t>Sanitation</a:t>
          </a:r>
          <a:endParaRPr lang="en-US" dirty="0"/>
        </a:p>
      </dgm:t>
    </dgm:pt>
    <dgm:pt modelId="{8FE6ED5B-B99A-478C-8803-7D7D396A93B3}" type="parTrans" cxnId="{28EB5B4E-1311-4C35-B5B9-415BEB828270}">
      <dgm:prSet/>
      <dgm:spPr/>
      <dgm:t>
        <a:bodyPr/>
        <a:lstStyle/>
        <a:p>
          <a:endParaRPr lang="en-US"/>
        </a:p>
      </dgm:t>
    </dgm:pt>
    <dgm:pt modelId="{8933F1E6-8A64-4F13-9D56-31DCA55DBF81}" type="sibTrans" cxnId="{28EB5B4E-1311-4C35-B5B9-415BEB828270}">
      <dgm:prSet/>
      <dgm:spPr/>
      <dgm:t>
        <a:bodyPr/>
        <a:lstStyle/>
        <a:p>
          <a:endParaRPr lang="en-US"/>
        </a:p>
      </dgm:t>
    </dgm:pt>
    <dgm:pt modelId="{AA8852EA-833B-4F9A-91C2-C39A2D7D6BD5}">
      <dgm:prSet phldrT="[Text]"/>
      <dgm:spPr/>
      <dgm:t>
        <a:bodyPr/>
        <a:lstStyle/>
        <a:p>
          <a:r>
            <a:rPr lang="en-US" dirty="0"/>
            <a:t>The flesh, skin and the dung of the sacrifices were burnt outside the camp</a:t>
          </a:r>
        </a:p>
      </dgm:t>
    </dgm:pt>
    <dgm:pt modelId="{41855354-D1E1-42E4-A704-081C1C28A696}" type="parTrans" cxnId="{A8A32440-F34D-4AA7-905D-899960D545AE}">
      <dgm:prSet/>
      <dgm:spPr/>
      <dgm:t>
        <a:bodyPr/>
        <a:lstStyle/>
        <a:p>
          <a:endParaRPr lang="en-US"/>
        </a:p>
      </dgm:t>
    </dgm:pt>
    <dgm:pt modelId="{B2F962AA-7667-4F82-8444-E52A5433251E}" type="sibTrans" cxnId="{A8A32440-F34D-4AA7-905D-899960D545AE}">
      <dgm:prSet/>
      <dgm:spPr/>
      <dgm:t>
        <a:bodyPr/>
        <a:lstStyle/>
        <a:p>
          <a:endParaRPr lang="en-US"/>
        </a:p>
      </dgm:t>
    </dgm:pt>
    <dgm:pt modelId="{32F688C1-0B15-4F79-B1BD-1256777587C1}">
      <dgm:prSet phldrT="[Text]"/>
      <dgm:spPr/>
      <dgm:t>
        <a:bodyPr/>
        <a:lstStyle/>
        <a:p>
          <a:r>
            <a:rPr lang="en-US" dirty="0">
              <a:solidFill>
                <a:schemeClr val="tx1"/>
              </a:solidFill>
              <a:latin typeface="+mn-lt"/>
              <a:ea typeface="+mn-ea"/>
              <a:cs typeface="+mn-cs"/>
            </a:rPr>
            <a:t>They buried excrement outside the camp</a:t>
          </a:r>
          <a:endParaRPr lang="en-US" dirty="0"/>
        </a:p>
      </dgm:t>
    </dgm:pt>
    <dgm:pt modelId="{06DC3A3D-1B4A-420C-9FEC-C624A1E4B601}" type="parTrans" cxnId="{B447BDA6-BFE6-461F-8523-DECA7F4719F5}">
      <dgm:prSet/>
      <dgm:spPr/>
      <dgm:t>
        <a:bodyPr/>
        <a:lstStyle/>
        <a:p>
          <a:endParaRPr lang="en-US"/>
        </a:p>
      </dgm:t>
    </dgm:pt>
    <dgm:pt modelId="{E9B319A1-4F2E-4D31-985D-68C862DD9E65}" type="sibTrans" cxnId="{B447BDA6-BFE6-461F-8523-DECA7F4719F5}">
      <dgm:prSet/>
      <dgm:spPr/>
      <dgm:t>
        <a:bodyPr/>
        <a:lstStyle/>
        <a:p>
          <a:endParaRPr lang="en-US"/>
        </a:p>
      </dgm:t>
    </dgm:pt>
    <dgm:pt modelId="{ECF8BB22-DAD1-462E-B71C-657965754FB8}">
      <dgm:prSet phldrT="[Text]"/>
      <dgm:spPr>
        <a:solidFill>
          <a:schemeClr val="accent3">
            <a:lumMod val="50000"/>
          </a:schemeClr>
        </a:solidFill>
      </dgm:spPr>
      <dgm:t>
        <a:bodyPr/>
        <a:lstStyle/>
        <a:p>
          <a:r>
            <a:rPr lang="en-GB" dirty="0"/>
            <a:t>Quarantine/ Sterilization </a:t>
          </a:r>
          <a:endParaRPr lang="en-US" dirty="0"/>
        </a:p>
      </dgm:t>
    </dgm:pt>
    <dgm:pt modelId="{C1C289A3-63DE-4CA5-8705-B79A6DB9C6BD}" type="parTrans" cxnId="{3615CF98-CB27-47E3-924C-E690E8218AE7}">
      <dgm:prSet/>
      <dgm:spPr/>
      <dgm:t>
        <a:bodyPr/>
        <a:lstStyle/>
        <a:p>
          <a:endParaRPr lang="en-US"/>
        </a:p>
      </dgm:t>
    </dgm:pt>
    <dgm:pt modelId="{3AB16012-9EA3-4E3F-92A8-F59676738CC8}" type="sibTrans" cxnId="{3615CF98-CB27-47E3-924C-E690E8218AE7}">
      <dgm:prSet/>
      <dgm:spPr/>
      <dgm:t>
        <a:bodyPr/>
        <a:lstStyle/>
        <a:p>
          <a:endParaRPr lang="en-US"/>
        </a:p>
      </dgm:t>
    </dgm:pt>
    <dgm:pt modelId="{149E7E7E-E938-4581-AB69-817EB410C9E8}">
      <dgm:prSet phldrT="[Text]"/>
      <dgm:spPr/>
      <dgm:t>
        <a:bodyPr/>
        <a:lstStyle/>
        <a:p>
          <a:r>
            <a:rPr lang="en-US" dirty="0">
              <a:solidFill>
                <a:schemeClr val="tx1"/>
              </a:solidFill>
              <a:latin typeface="+mn-lt"/>
              <a:ea typeface="+mn-ea"/>
              <a:cs typeface="+mn-cs"/>
            </a:rPr>
            <a:t>If they touched anything unclean, be they corpses or diseased, they were to wash themselves.  </a:t>
          </a:r>
          <a:endParaRPr lang="en-US" dirty="0"/>
        </a:p>
      </dgm:t>
    </dgm:pt>
    <dgm:pt modelId="{6866F3E1-FD96-49D0-9A04-2FD52EFC3593}" type="parTrans" cxnId="{1655D6A0-A446-43AB-A013-44B46B801336}">
      <dgm:prSet/>
      <dgm:spPr/>
      <dgm:t>
        <a:bodyPr/>
        <a:lstStyle/>
        <a:p>
          <a:endParaRPr lang="en-US"/>
        </a:p>
      </dgm:t>
    </dgm:pt>
    <dgm:pt modelId="{05102EAC-9D92-4537-A0B6-2093A5BE8C7A}" type="sibTrans" cxnId="{1655D6A0-A446-43AB-A013-44B46B801336}">
      <dgm:prSet/>
      <dgm:spPr/>
      <dgm:t>
        <a:bodyPr/>
        <a:lstStyle/>
        <a:p>
          <a:endParaRPr lang="en-US"/>
        </a:p>
      </dgm:t>
    </dgm:pt>
    <dgm:pt modelId="{429EC04C-3D8C-4D7E-83B7-63F1CF05465A}">
      <dgm:prSet phldrT="[Text]"/>
      <dgm:spPr/>
      <dgm:t>
        <a:bodyPr/>
        <a:lstStyle/>
        <a:p>
          <a:r>
            <a:rPr lang="en-US" dirty="0">
              <a:solidFill>
                <a:schemeClr val="tx1"/>
              </a:solidFill>
              <a:latin typeface="+mn-lt"/>
              <a:ea typeface="+mn-ea"/>
              <a:cs typeface="+mn-cs"/>
            </a:rPr>
            <a:t>If suspect of infectious diseases, the subjects were to be quarantined outside the camp</a:t>
          </a:r>
          <a:endParaRPr lang="en-US" dirty="0"/>
        </a:p>
      </dgm:t>
    </dgm:pt>
    <dgm:pt modelId="{C7D169E3-2ABA-46CA-88C1-1025A40EE1FB}" type="parTrans" cxnId="{F2D149F5-1F8B-4BB4-8427-3E386D1C3F2F}">
      <dgm:prSet/>
      <dgm:spPr/>
      <dgm:t>
        <a:bodyPr/>
        <a:lstStyle/>
        <a:p>
          <a:endParaRPr lang="en-US"/>
        </a:p>
      </dgm:t>
    </dgm:pt>
    <dgm:pt modelId="{5D6CB6D8-12CA-4AC9-956A-4E917E663F9E}" type="sibTrans" cxnId="{F2D149F5-1F8B-4BB4-8427-3E386D1C3F2F}">
      <dgm:prSet/>
      <dgm:spPr/>
      <dgm:t>
        <a:bodyPr/>
        <a:lstStyle/>
        <a:p>
          <a:endParaRPr lang="en-US"/>
        </a:p>
      </dgm:t>
    </dgm:pt>
    <dgm:pt modelId="{4A11A03C-3CD0-4376-8425-43529EC53BC9}" type="pres">
      <dgm:prSet presAssocID="{C2B126F8-7528-4B2C-9B3F-FE31BA128A42}" presName="linear" presStyleCnt="0">
        <dgm:presLayoutVars>
          <dgm:animLvl val="lvl"/>
          <dgm:resizeHandles val="exact"/>
        </dgm:presLayoutVars>
      </dgm:prSet>
      <dgm:spPr/>
    </dgm:pt>
    <dgm:pt modelId="{86D7054C-FD4E-4B81-B667-A393358F29DB}" type="pres">
      <dgm:prSet presAssocID="{BAAEF143-F940-40C0-981D-D375154B87FE}" presName="parentText" presStyleLbl="node1" presStyleIdx="0" presStyleCnt="2">
        <dgm:presLayoutVars>
          <dgm:chMax val="0"/>
          <dgm:bulletEnabled val="1"/>
        </dgm:presLayoutVars>
      </dgm:prSet>
      <dgm:spPr/>
    </dgm:pt>
    <dgm:pt modelId="{A83B2985-CB74-45CC-A78F-C49A04B3DF51}" type="pres">
      <dgm:prSet presAssocID="{BAAEF143-F940-40C0-981D-D375154B87FE}" presName="childText" presStyleLbl="revTx" presStyleIdx="0" presStyleCnt="2" custLinFactNeighborY="1511">
        <dgm:presLayoutVars>
          <dgm:bulletEnabled val="1"/>
        </dgm:presLayoutVars>
      </dgm:prSet>
      <dgm:spPr/>
    </dgm:pt>
    <dgm:pt modelId="{9C656622-9694-449B-A254-1F7717B1E2FB}" type="pres">
      <dgm:prSet presAssocID="{ECF8BB22-DAD1-462E-B71C-657965754FB8}" presName="parentText" presStyleLbl="node1" presStyleIdx="1" presStyleCnt="2">
        <dgm:presLayoutVars>
          <dgm:chMax val="0"/>
          <dgm:bulletEnabled val="1"/>
        </dgm:presLayoutVars>
      </dgm:prSet>
      <dgm:spPr/>
    </dgm:pt>
    <dgm:pt modelId="{7A60695C-A4AF-4F90-B080-2B6341FCB408}" type="pres">
      <dgm:prSet presAssocID="{ECF8BB22-DAD1-462E-B71C-657965754FB8}" presName="childText" presStyleLbl="revTx" presStyleIdx="1" presStyleCnt="2">
        <dgm:presLayoutVars>
          <dgm:bulletEnabled val="1"/>
        </dgm:presLayoutVars>
      </dgm:prSet>
      <dgm:spPr/>
    </dgm:pt>
  </dgm:ptLst>
  <dgm:cxnLst>
    <dgm:cxn modelId="{2F91DF07-E9A2-644B-8EF1-8915A83162EA}" type="presOf" srcId="{32F688C1-0B15-4F79-B1BD-1256777587C1}" destId="{A83B2985-CB74-45CC-A78F-C49A04B3DF51}" srcOrd="0" destOrd="1" presId="urn:microsoft.com/office/officeart/2005/8/layout/vList2"/>
    <dgm:cxn modelId="{0CDDAE30-2B26-5D4B-B91C-A3765FB0DF6C}" type="presOf" srcId="{ECF8BB22-DAD1-462E-B71C-657965754FB8}" destId="{9C656622-9694-449B-A254-1F7717B1E2FB}" srcOrd="0" destOrd="0" presId="urn:microsoft.com/office/officeart/2005/8/layout/vList2"/>
    <dgm:cxn modelId="{49C0F430-A5EE-3C40-B944-29EA8603E329}" type="presOf" srcId="{149E7E7E-E938-4581-AB69-817EB410C9E8}" destId="{7A60695C-A4AF-4F90-B080-2B6341FCB408}" srcOrd="0" destOrd="0" presId="urn:microsoft.com/office/officeart/2005/8/layout/vList2"/>
    <dgm:cxn modelId="{8FF91839-E985-B546-B9A2-5F83CFC96F69}" type="presOf" srcId="{429EC04C-3D8C-4D7E-83B7-63F1CF05465A}" destId="{7A60695C-A4AF-4F90-B080-2B6341FCB408}" srcOrd="0" destOrd="1" presId="urn:microsoft.com/office/officeart/2005/8/layout/vList2"/>
    <dgm:cxn modelId="{A8A32440-F34D-4AA7-905D-899960D545AE}" srcId="{BAAEF143-F940-40C0-981D-D375154B87FE}" destId="{AA8852EA-833B-4F9A-91C2-C39A2D7D6BD5}" srcOrd="0" destOrd="0" parTransId="{41855354-D1E1-42E4-A704-081C1C28A696}" sibTransId="{B2F962AA-7667-4F82-8444-E52A5433251E}"/>
    <dgm:cxn modelId="{28EB5B4E-1311-4C35-B5B9-415BEB828270}" srcId="{C2B126F8-7528-4B2C-9B3F-FE31BA128A42}" destId="{BAAEF143-F940-40C0-981D-D375154B87FE}" srcOrd="0" destOrd="0" parTransId="{8FE6ED5B-B99A-478C-8803-7D7D396A93B3}" sibTransId="{8933F1E6-8A64-4F13-9D56-31DCA55DBF81}"/>
    <dgm:cxn modelId="{AC125D58-A94C-5F4A-B3FC-5A3AE90B9D8A}" type="presOf" srcId="{C2B126F8-7528-4B2C-9B3F-FE31BA128A42}" destId="{4A11A03C-3CD0-4376-8425-43529EC53BC9}" srcOrd="0" destOrd="0" presId="urn:microsoft.com/office/officeart/2005/8/layout/vList2"/>
    <dgm:cxn modelId="{3615CF98-CB27-47E3-924C-E690E8218AE7}" srcId="{C2B126F8-7528-4B2C-9B3F-FE31BA128A42}" destId="{ECF8BB22-DAD1-462E-B71C-657965754FB8}" srcOrd="1" destOrd="0" parTransId="{C1C289A3-63DE-4CA5-8705-B79A6DB9C6BD}" sibTransId="{3AB16012-9EA3-4E3F-92A8-F59676738CC8}"/>
    <dgm:cxn modelId="{1655D6A0-A446-43AB-A013-44B46B801336}" srcId="{ECF8BB22-DAD1-462E-B71C-657965754FB8}" destId="{149E7E7E-E938-4581-AB69-817EB410C9E8}" srcOrd="0" destOrd="0" parTransId="{6866F3E1-FD96-49D0-9A04-2FD52EFC3593}" sibTransId="{05102EAC-9D92-4537-A0B6-2093A5BE8C7A}"/>
    <dgm:cxn modelId="{B447BDA6-BFE6-461F-8523-DECA7F4719F5}" srcId="{BAAEF143-F940-40C0-981D-D375154B87FE}" destId="{32F688C1-0B15-4F79-B1BD-1256777587C1}" srcOrd="1" destOrd="0" parTransId="{06DC3A3D-1B4A-420C-9FEC-C624A1E4B601}" sibTransId="{E9B319A1-4F2E-4D31-985D-68C862DD9E65}"/>
    <dgm:cxn modelId="{E9575FCB-6F9B-9E41-ACB2-D303C43C2EFA}" type="presOf" srcId="{BAAEF143-F940-40C0-981D-D375154B87FE}" destId="{86D7054C-FD4E-4B81-B667-A393358F29DB}" srcOrd="0" destOrd="0" presId="urn:microsoft.com/office/officeart/2005/8/layout/vList2"/>
    <dgm:cxn modelId="{F3A8A1EF-29C6-E14A-BDDD-9DEC027E9594}" type="presOf" srcId="{AA8852EA-833B-4F9A-91C2-C39A2D7D6BD5}" destId="{A83B2985-CB74-45CC-A78F-C49A04B3DF51}" srcOrd="0" destOrd="0" presId="urn:microsoft.com/office/officeart/2005/8/layout/vList2"/>
    <dgm:cxn modelId="{F2D149F5-1F8B-4BB4-8427-3E386D1C3F2F}" srcId="{ECF8BB22-DAD1-462E-B71C-657965754FB8}" destId="{429EC04C-3D8C-4D7E-83B7-63F1CF05465A}" srcOrd="1" destOrd="0" parTransId="{C7D169E3-2ABA-46CA-88C1-1025A40EE1FB}" sibTransId="{5D6CB6D8-12CA-4AC9-956A-4E917E663F9E}"/>
    <dgm:cxn modelId="{44104018-77AB-2444-82BB-43F71BC0D41E}" type="presParOf" srcId="{4A11A03C-3CD0-4376-8425-43529EC53BC9}" destId="{86D7054C-FD4E-4B81-B667-A393358F29DB}" srcOrd="0" destOrd="0" presId="urn:microsoft.com/office/officeart/2005/8/layout/vList2"/>
    <dgm:cxn modelId="{C6E90EBF-EFF3-424F-9642-D2A2A3885619}" type="presParOf" srcId="{4A11A03C-3CD0-4376-8425-43529EC53BC9}" destId="{A83B2985-CB74-45CC-A78F-C49A04B3DF51}" srcOrd="1" destOrd="0" presId="urn:microsoft.com/office/officeart/2005/8/layout/vList2"/>
    <dgm:cxn modelId="{CAE51247-6891-2646-8D52-B74F85CD3550}" type="presParOf" srcId="{4A11A03C-3CD0-4376-8425-43529EC53BC9}" destId="{9C656622-9694-449B-A254-1F7717B1E2FB}" srcOrd="2" destOrd="0" presId="urn:microsoft.com/office/officeart/2005/8/layout/vList2"/>
    <dgm:cxn modelId="{FD2700E9-E564-A749-8267-DD9551993AFE}" type="presParOf" srcId="{4A11A03C-3CD0-4376-8425-43529EC53BC9}" destId="{7A60695C-A4AF-4F90-B080-2B6341FCB4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F1C3F-B785-4C80-B5A7-649A43CE2A09}" type="doc">
      <dgm:prSet loTypeId="urn:microsoft.com/office/officeart/2005/8/layout/cycle3" loCatId="cycle" qsTypeId="urn:microsoft.com/office/officeart/2005/8/quickstyle/simple5" qsCatId="simple" csTypeId="urn:microsoft.com/office/officeart/2005/8/colors/colorful2" csCatId="colorful" phldr="1"/>
      <dgm:spPr/>
      <dgm:t>
        <a:bodyPr/>
        <a:lstStyle/>
        <a:p>
          <a:endParaRPr lang="en-US"/>
        </a:p>
      </dgm:t>
    </dgm:pt>
    <dgm:pt modelId="{C082139F-2C39-4FE5-A083-9ED3F1F356E9}">
      <dgm:prSet phldrT="[Text]" custT="1"/>
      <dgm:spPr/>
      <dgm:t>
        <a:bodyPr/>
        <a:lstStyle/>
        <a:p>
          <a:r>
            <a:rPr lang="en-GB" sz="3600" dirty="0"/>
            <a:t>God’s love gave us freedom &amp; choice</a:t>
          </a:r>
        </a:p>
      </dgm:t>
    </dgm:pt>
    <dgm:pt modelId="{399623EE-000D-47B6-9D54-74A1E5D4D685}" type="parTrans" cxnId="{10C4AE1F-F405-4D7A-AC26-1178015EA805}">
      <dgm:prSet/>
      <dgm:spPr/>
      <dgm:t>
        <a:bodyPr/>
        <a:lstStyle/>
        <a:p>
          <a:endParaRPr lang="en-US" sz="2800"/>
        </a:p>
      </dgm:t>
    </dgm:pt>
    <dgm:pt modelId="{41F8490B-1535-40CC-9518-DD6BD6860C53}" type="sibTrans" cxnId="{10C4AE1F-F405-4D7A-AC26-1178015EA805}">
      <dgm:prSet/>
      <dgm:spPr/>
      <dgm:t>
        <a:bodyPr/>
        <a:lstStyle/>
        <a:p>
          <a:endParaRPr lang="en-US" sz="2800"/>
        </a:p>
      </dgm:t>
    </dgm:pt>
    <dgm:pt modelId="{543DB103-8D1F-452C-A7DE-5AAB814C7BC0}">
      <dgm:prSet phldrT="[Text]" custT="1"/>
      <dgm:spPr/>
      <dgm:t>
        <a:bodyPr/>
        <a:lstStyle/>
        <a:p>
          <a:r>
            <a:rPr lang="en-GB" sz="3600" dirty="0"/>
            <a:t>Man rebelled at the Fall</a:t>
          </a:r>
          <a:endParaRPr lang="en-US" sz="3600" dirty="0"/>
        </a:p>
      </dgm:t>
    </dgm:pt>
    <dgm:pt modelId="{B395BC13-51D5-4E20-A45A-E87F31D6AB6F}" type="parTrans" cxnId="{E8B40CDD-0D6E-4E30-A26D-1EE3E9D69F2A}">
      <dgm:prSet/>
      <dgm:spPr/>
      <dgm:t>
        <a:bodyPr/>
        <a:lstStyle/>
        <a:p>
          <a:endParaRPr lang="en-US" sz="2800"/>
        </a:p>
      </dgm:t>
    </dgm:pt>
    <dgm:pt modelId="{3F85A5A0-7BF2-49C3-8FDD-A5107CD34D2B}" type="sibTrans" cxnId="{E8B40CDD-0D6E-4E30-A26D-1EE3E9D69F2A}">
      <dgm:prSet/>
      <dgm:spPr/>
      <dgm:t>
        <a:bodyPr/>
        <a:lstStyle/>
        <a:p>
          <a:endParaRPr lang="en-US" sz="2800"/>
        </a:p>
      </dgm:t>
    </dgm:pt>
    <dgm:pt modelId="{239FC4E8-6347-4184-9242-862FE870DD22}">
      <dgm:prSet phldrT="[Text]" custT="1"/>
      <dgm:spPr/>
      <dgm:t>
        <a:bodyPr/>
        <a:lstStyle/>
        <a:p>
          <a:r>
            <a:rPr lang="en-GB" sz="4000" dirty="0"/>
            <a:t>God loved us &amp; pursued us back.</a:t>
          </a:r>
          <a:endParaRPr lang="en-US" sz="4000" dirty="0"/>
        </a:p>
      </dgm:t>
    </dgm:pt>
    <dgm:pt modelId="{717F664B-5BA5-4350-9236-A9A2EE499C3B}" type="parTrans" cxnId="{3D926197-332B-4B24-9868-FCAB2051EC61}">
      <dgm:prSet/>
      <dgm:spPr/>
      <dgm:t>
        <a:bodyPr/>
        <a:lstStyle/>
        <a:p>
          <a:endParaRPr lang="en-US" sz="2800"/>
        </a:p>
      </dgm:t>
    </dgm:pt>
    <dgm:pt modelId="{9E25717E-97EE-4F90-9CFA-A22017FF176E}" type="sibTrans" cxnId="{3D926197-332B-4B24-9868-FCAB2051EC61}">
      <dgm:prSet/>
      <dgm:spPr/>
      <dgm:t>
        <a:bodyPr/>
        <a:lstStyle/>
        <a:p>
          <a:endParaRPr lang="en-US" sz="2800"/>
        </a:p>
      </dgm:t>
    </dgm:pt>
    <dgm:pt modelId="{8D9BEA33-A0EA-469D-8FC0-011C5BDAE08A}">
      <dgm:prSet phldrT="[Text]" custT="1"/>
      <dgm:spPr/>
      <dgm:t>
        <a:bodyPr/>
        <a:lstStyle/>
        <a:p>
          <a:r>
            <a:rPr lang="en-GB" sz="3600" dirty="0"/>
            <a:t>God loved us </a:t>
          </a:r>
          <a:br>
            <a:rPr lang="en-GB" sz="3600" dirty="0"/>
          </a:br>
          <a:r>
            <a:rPr lang="en-GB" sz="3600" dirty="0"/>
            <a:t>in man’s original state</a:t>
          </a:r>
        </a:p>
      </dgm:t>
    </dgm:pt>
    <dgm:pt modelId="{A842467A-C03B-40E0-B92C-368774D69CEF}" type="parTrans" cxnId="{EEF5A337-921C-4AF2-A268-B3E7DFD57374}">
      <dgm:prSet/>
      <dgm:spPr/>
      <dgm:t>
        <a:bodyPr/>
        <a:lstStyle/>
        <a:p>
          <a:endParaRPr lang="en-US" sz="2800"/>
        </a:p>
      </dgm:t>
    </dgm:pt>
    <dgm:pt modelId="{A46F2D4A-4ACA-4157-B26B-DA2E7233FA15}" type="sibTrans" cxnId="{EEF5A337-921C-4AF2-A268-B3E7DFD57374}">
      <dgm:prSet/>
      <dgm:spPr/>
      <dgm:t>
        <a:bodyPr/>
        <a:lstStyle/>
        <a:p>
          <a:endParaRPr lang="en-US" sz="2800"/>
        </a:p>
      </dgm:t>
    </dgm:pt>
    <dgm:pt modelId="{58379474-1F9F-4585-B316-7A764CEFC116}" type="pres">
      <dgm:prSet presAssocID="{855F1C3F-B785-4C80-B5A7-649A43CE2A09}" presName="Name0" presStyleCnt="0">
        <dgm:presLayoutVars>
          <dgm:dir/>
          <dgm:resizeHandles val="exact"/>
        </dgm:presLayoutVars>
      </dgm:prSet>
      <dgm:spPr/>
    </dgm:pt>
    <dgm:pt modelId="{27B86BA2-FD3F-45FD-AA41-8EE9AEB16E71}" type="pres">
      <dgm:prSet presAssocID="{855F1C3F-B785-4C80-B5A7-649A43CE2A09}" presName="cycle" presStyleCnt="0"/>
      <dgm:spPr/>
    </dgm:pt>
    <dgm:pt modelId="{B319DB1C-A787-4EDB-A960-8BE4C37F85F3}" type="pres">
      <dgm:prSet presAssocID="{8D9BEA33-A0EA-469D-8FC0-011C5BDAE08A}" presName="nodeFirstNode" presStyleLbl="node1" presStyleIdx="0" presStyleCnt="4" custScaleX="133734">
        <dgm:presLayoutVars>
          <dgm:bulletEnabled val="1"/>
        </dgm:presLayoutVars>
      </dgm:prSet>
      <dgm:spPr/>
    </dgm:pt>
    <dgm:pt modelId="{7DFEFA31-C3D4-4F18-8057-D211139786FC}" type="pres">
      <dgm:prSet presAssocID="{A46F2D4A-4ACA-4157-B26B-DA2E7233FA15}" presName="sibTransFirstNode" presStyleLbl="bgShp" presStyleIdx="0" presStyleCnt="1"/>
      <dgm:spPr/>
    </dgm:pt>
    <dgm:pt modelId="{1EFD993B-A4B3-4F77-A1D4-9D2F0752FD03}" type="pres">
      <dgm:prSet presAssocID="{C082139F-2C39-4FE5-A083-9ED3F1F356E9}" presName="nodeFollowingNodes" presStyleLbl="node1" presStyleIdx="1" presStyleCnt="4">
        <dgm:presLayoutVars>
          <dgm:bulletEnabled val="1"/>
        </dgm:presLayoutVars>
      </dgm:prSet>
      <dgm:spPr/>
    </dgm:pt>
    <dgm:pt modelId="{1C1284BB-9219-4757-9027-B9B3937B223C}" type="pres">
      <dgm:prSet presAssocID="{543DB103-8D1F-452C-A7DE-5AAB814C7BC0}" presName="nodeFollowingNodes" presStyleLbl="node1" presStyleIdx="2" presStyleCnt="4">
        <dgm:presLayoutVars>
          <dgm:bulletEnabled val="1"/>
        </dgm:presLayoutVars>
      </dgm:prSet>
      <dgm:spPr/>
    </dgm:pt>
    <dgm:pt modelId="{692FA6D4-3707-40A2-8100-37F8863130ED}" type="pres">
      <dgm:prSet presAssocID="{239FC4E8-6347-4184-9242-862FE870DD22}" presName="nodeFollowingNodes" presStyleLbl="node1" presStyleIdx="3" presStyleCnt="4">
        <dgm:presLayoutVars>
          <dgm:bulletEnabled val="1"/>
        </dgm:presLayoutVars>
      </dgm:prSet>
      <dgm:spPr/>
    </dgm:pt>
  </dgm:ptLst>
  <dgm:cxnLst>
    <dgm:cxn modelId="{10C4AE1F-F405-4D7A-AC26-1178015EA805}" srcId="{855F1C3F-B785-4C80-B5A7-649A43CE2A09}" destId="{C082139F-2C39-4FE5-A083-9ED3F1F356E9}" srcOrd="1" destOrd="0" parTransId="{399623EE-000D-47B6-9D54-74A1E5D4D685}" sibTransId="{41F8490B-1535-40CC-9518-DD6BD6860C53}"/>
    <dgm:cxn modelId="{EEF5A337-921C-4AF2-A268-B3E7DFD57374}" srcId="{855F1C3F-B785-4C80-B5A7-649A43CE2A09}" destId="{8D9BEA33-A0EA-469D-8FC0-011C5BDAE08A}" srcOrd="0" destOrd="0" parTransId="{A842467A-C03B-40E0-B92C-368774D69CEF}" sibTransId="{A46F2D4A-4ACA-4157-B26B-DA2E7233FA15}"/>
    <dgm:cxn modelId="{5F397C50-E596-BF40-8B14-B37481F7C996}" type="presOf" srcId="{543DB103-8D1F-452C-A7DE-5AAB814C7BC0}" destId="{1C1284BB-9219-4757-9027-B9B3937B223C}" srcOrd="0" destOrd="0" presId="urn:microsoft.com/office/officeart/2005/8/layout/cycle3"/>
    <dgm:cxn modelId="{516C5163-A40B-AA47-8DFF-2F81152DE51B}" type="presOf" srcId="{8D9BEA33-A0EA-469D-8FC0-011C5BDAE08A}" destId="{B319DB1C-A787-4EDB-A960-8BE4C37F85F3}" srcOrd="0" destOrd="0" presId="urn:microsoft.com/office/officeart/2005/8/layout/cycle3"/>
    <dgm:cxn modelId="{030EC96B-A2AD-EA4A-9E9C-E660A82193B0}" type="presOf" srcId="{239FC4E8-6347-4184-9242-862FE870DD22}" destId="{692FA6D4-3707-40A2-8100-37F8863130ED}" srcOrd="0" destOrd="0" presId="urn:microsoft.com/office/officeart/2005/8/layout/cycle3"/>
    <dgm:cxn modelId="{5069826C-6AE6-934F-8D9E-AC7869B56C4E}" type="presOf" srcId="{855F1C3F-B785-4C80-B5A7-649A43CE2A09}" destId="{58379474-1F9F-4585-B316-7A764CEFC116}" srcOrd="0" destOrd="0" presId="urn:microsoft.com/office/officeart/2005/8/layout/cycle3"/>
    <dgm:cxn modelId="{C04E7989-DA7F-814F-A15E-C92DC0FA30C1}" type="presOf" srcId="{A46F2D4A-4ACA-4157-B26B-DA2E7233FA15}" destId="{7DFEFA31-C3D4-4F18-8057-D211139786FC}" srcOrd="0" destOrd="0" presId="urn:microsoft.com/office/officeart/2005/8/layout/cycle3"/>
    <dgm:cxn modelId="{3D926197-332B-4B24-9868-FCAB2051EC61}" srcId="{855F1C3F-B785-4C80-B5A7-649A43CE2A09}" destId="{239FC4E8-6347-4184-9242-862FE870DD22}" srcOrd="3" destOrd="0" parTransId="{717F664B-5BA5-4350-9236-A9A2EE499C3B}" sibTransId="{9E25717E-97EE-4F90-9CFA-A22017FF176E}"/>
    <dgm:cxn modelId="{4FB773C2-BFCB-A04F-BA3E-BF53A1E18AAE}" type="presOf" srcId="{C082139F-2C39-4FE5-A083-9ED3F1F356E9}" destId="{1EFD993B-A4B3-4F77-A1D4-9D2F0752FD03}" srcOrd="0" destOrd="0" presId="urn:microsoft.com/office/officeart/2005/8/layout/cycle3"/>
    <dgm:cxn modelId="{E8B40CDD-0D6E-4E30-A26D-1EE3E9D69F2A}" srcId="{855F1C3F-B785-4C80-B5A7-649A43CE2A09}" destId="{543DB103-8D1F-452C-A7DE-5AAB814C7BC0}" srcOrd="2" destOrd="0" parTransId="{B395BC13-51D5-4E20-A45A-E87F31D6AB6F}" sibTransId="{3F85A5A0-7BF2-49C3-8FDD-A5107CD34D2B}"/>
    <dgm:cxn modelId="{E1BD9D5B-7E9A-4D42-B9B0-FB53AF2CCA6C}" type="presParOf" srcId="{58379474-1F9F-4585-B316-7A764CEFC116}" destId="{27B86BA2-FD3F-45FD-AA41-8EE9AEB16E71}" srcOrd="0" destOrd="0" presId="urn:microsoft.com/office/officeart/2005/8/layout/cycle3"/>
    <dgm:cxn modelId="{77FD83A8-57A8-354A-8535-443BF80E3AB0}" type="presParOf" srcId="{27B86BA2-FD3F-45FD-AA41-8EE9AEB16E71}" destId="{B319DB1C-A787-4EDB-A960-8BE4C37F85F3}" srcOrd="0" destOrd="0" presId="urn:microsoft.com/office/officeart/2005/8/layout/cycle3"/>
    <dgm:cxn modelId="{2EB26917-831C-504B-A2C0-957A80932F96}" type="presParOf" srcId="{27B86BA2-FD3F-45FD-AA41-8EE9AEB16E71}" destId="{7DFEFA31-C3D4-4F18-8057-D211139786FC}" srcOrd="1" destOrd="0" presId="urn:microsoft.com/office/officeart/2005/8/layout/cycle3"/>
    <dgm:cxn modelId="{480E9DDF-C40B-464D-804E-013376FFE604}" type="presParOf" srcId="{27B86BA2-FD3F-45FD-AA41-8EE9AEB16E71}" destId="{1EFD993B-A4B3-4F77-A1D4-9D2F0752FD03}" srcOrd="2" destOrd="0" presId="urn:microsoft.com/office/officeart/2005/8/layout/cycle3"/>
    <dgm:cxn modelId="{E3A641A0-4508-BA45-AFDD-D4B6DB835E4D}" type="presParOf" srcId="{27B86BA2-FD3F-45FD-AA41-8EE9AEB16E71}" destId="{1C1284BB-9219-4757-9027-B9B3937B223C}" srcOrd="3" destOrd="0" presId="urn:microsoft.com/office/officeart/2005/8/layout/cycle3"/>
    <dgm:cxn modelId="{A8E6CD8B-7E50-BC42-8FAB-3E9DAFD66848}" type="presParOf" srcId="{27B86BA2-FD3F-45FD-AA41-8EE9AEB16E71}" destId="{692FA6D4-3707-40A2-8100-37F8863130E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B126F8-7528-4B2C-9B3F-FE31BA128A4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AAEF143-F940-40C0-981D-D375154B87FE}">
      <dgm:prSet phldrT="[Text]" custT="1"/>
      <dgm:spPr/>
      <dgm:t>
        <a:bodyPr/>
        <a:lstStyle/>
        <a:p>
          <a:r>
            <a:rPr lang="en-US" sz="3600" dirty="0"/>
            <a:t>Hygiene </a:t>
          </a:r>
        </a:p>
      </dgm:t>
    </dgm:pt>
    <dgm:pt modelId="{8FE6ED5B-B99A-478C-8803-7D7D396A93B3}" type="parTrans" cxnId="{28EB5B4E-1311-4C35-B5B9-415BEB828270}">
      <dgm:prSet/>
      <dgm:spPr/>
      <dgm:t>
        <a:bodyPr/>
        <a:lstStyle/>
        <a:p>
          <a:endParaRPr lang="en-US"/>
        </a:p>
      </dgm:t>
    </dgm:pt>
    <dgm:pt modelId="{8933F1E6-8A64-4F13-9D56-31DCA55DBF81}" type="sibTrans" cxnId="{28EB5B4E-1311-4C35-B5B9-415BEB828270}">
      <dgm:prSet/>
      <dgm:spPr/>
      <dgm:t>
        <a:bodyPr/>
        <a:lstStyle/>
        <a:p>
          <a:endParaRPr lang="en-US"/>
        </a:p>
      </dgm:t>
    </dgm:pt>
    <dgm:pt modelId="{AA8852EA-833B-4F9A-91C2-C39A2D7D6BD5}">
      <dgm:prSet phldrT="[Text]"/>
      <dgm:spPr/>
      <dgm:t>
        <a:bodyPr/>
        <a:lstStyle/>
        <a:p>
          <a:r>
            <a:rPr lang="en-US" dirty="0"/>
            <a:t>No blood / fat</a:t>
          </a:r>
        </a:p>
      </dgm:t>
    </dgm:pt>
    <dgm:pt modelId="{41855354-D1E1-42E4-A704-081C1C28A696}" type="parTrans" cxnId="{A8A32440-F34D-4AA7-905D-899960D545AE}">
      <dgm:prSet/>
      <dgm:spPr/>
      <dgm:t>
        <a:bodyPr/>
        <a:lstStyle/>
        <a:p>
          <a:endParaRPr lang="en-US"/>
        </a:p>
      </dgm:t>
    </dgm:pt>
    <dgm:pt modelId="{B2F962AA-7667-4F82-8444-E52A5433251E}" type="sibTrans" cxnId="{A8A32440-F34D-4AA7-905D-899960D545AE}">
      <dgm:prSet/>
      <dgm:spPr/>
      <dgm:t>
        <a:bodyPr/>
        <a:lstStyle/>
        <a:p>
          <a:endParaRPr lang="en-US"/>
        </a:p>
      </dgm:t>
    </dgm:pt>
    <dgm:pt modelId="{32F688C1-0B15-4F79-B1BD-1256777587C1}">
      <dgm:prSet phldrT="[Text]"/>
      <dgm:spPr/>
      <dgm:t>
        <a:bodyPr/>
        <a:lstStyle/>
        <a:p>
          <a:r>
            <a:rPr lang="en-US" dirty="0">
              <a:latin typeface="+mn-lt"/>
              <a:ea typeface="+mn-ea"/>
              <a:cs typeface="+mn-cs"/>
            </a:rPr>
            <a:t>No eating scavenger animals</a:t>
          </a:r>
          <a:endParaRPr lang="en-US" dirty="0"/>
        </a:p>
      </dgm:t>
    </dgm:pt>
    <dgm:pt modelId="{06DC3A3D-1B4A-420C-9FEC-C624A1E4B601}" type="parTrans" cxnId="{B447BDA6-BFE6-461F-8523-DECA7F4719F5}">
      <dgm:prSet/>
      <dgm:spPr/>
      <dgm:t>
        <a:bodyPr/>
        <a:lstStyle/>
        <a:p>
          <a:endParaRPr lang="en-US"/>
        </a:p>
      </dgm:t>
    </dgm:pt>
    <dgm:pt modelId="{E9B319A1-4F2E-4D31-985D-68C862DD9E65}" type="sibTrans" cxnId="{B447BDA6-BFE6-461F-8523-DECA7F4719F5}">
      <dgm:prSet/>
      <dgm:spPr/>
      <dgm:t>
        <a:bodyPr/>
        <a:lstStyle/>
        <a:p>
          <a:endParaRPr lang="en-US"/>
        </a:p>
      </dgm:t>
    </dgm:pt>
    <dgm:pt modelId="{ECF8BB22-DAD1-462E-B71C-657965754FB8}">
      <dgm:prSet phldrT="[Text]" custT="1"/>
      <dgm:spPr/>
      <dgm:t>
        <a:bodyPr/>
        <a:lstStyle/>
        <a:p>
          <a:r>
            <a:rPr lang="en-GB" sz="3600" dirty="0"/>
            <a:t>Physical Culture</a:t>
          </a:r>
          <a:endParaRPr lang="en-US" sz="3600" dirty="0"/>
        </a:p>
      </dgm:t>
    </dgm:pt>
    <dgm:pt modelId="{C1C289A3-63DE-4CA5-8705-B79A6DB9C6BD}" type="parTrans" cxnId="{3615CF98-CB27-47E3-924C-E690E8218AE7}">
      <dgm:prSet/>
      <dgm:spPr/>
      <dgm:t>
        <a:bodyPr/>
        <a:lstStyle/>
        <a:p>
          <a:endParaRPr lang="en-US"/>
        </a:p>
      </dgm:t>
    </dgm:pt>
    <dgm:pt modelId="{3AB16012-9EA3-4E3F-92A8-F59676738CC8}" type="sibTrans" cxnId="{3615CF98-CB27-47E3-924C-E690E8218AE7}">
      <dgm:prSet/>
      <dgm:spPr/>
      <dgm:t>
        <a:bodyPr/>
        <a:lstStyle/>
        <a:p>
          <a:endParaRPr lang="en-US"/>
        </a:p>
      </dgm:t>
    </dgm:pt>
    <dgm:pt modelId="{149E7E7E-E938-4581-AB69-817EB410C9E8}">
      <dgm:prSet phldrT="[Text]"/>
      <dgm:spPr/>
      <dgm:t>
        <a:bodyPr/>
        <a:lstStyle/>
        <a:p>
          <a:r>
            <a:rPr lang="en-US" dirty="0">
              <a:latin typeface="+mn-lt"/>
              <a:ea typeface="+mn-ea"/>
              <a:cs typeface="+mn-cs"/>
            </a:rPr>
            <a:t>Stay 2 weeks in a tent during feast of tabernacles</a:t>
          </a:r>
          <a:endParaRPr lang="en-US" dirty="0"/>
        </a:p>
      </dgm:t>
    </dgm:pt>
    <dgm:pt modelId="{6866F3E1-FD96-49D0-9A04-2FD52EFC3593}" type="parTrans" cxnId="{1655D6A0-A446-43AB-A013-44B46B801336}">
      <dgm:prSet/>
      <dgm:spPr/>
      <dgm:t>
        <a:bodyPr/>
        <a:lstStyle/>
        <a:p>
          <a:endParaRPr lang="en-US"/>
        </a:p>
      </dgm:t>
    </dgm:pt>
    <dgm:pt modelId="{05102EAC-9D92-4537-A0B6-2093A5BE8C7A}" type="sibTrans" cxnId="{1655D6A0-A446-43AB-A013-44B46B801336}">
      <dgm:prSet/>
      <dgm:spPr/>
      <dgm:t>
        <a:bodyPr/>
        <a:lstStyle/>
        <a:p>
          <a:endParaRPr lang="en-US"/>
        </a:p>
      </dgm:t>
    </dgm:pt>
    <dgm:pt modelId="{429EC04C-3D8C-4D7E-83B7-63F1CF05465A}">
      <dgm:prSet phldrT="[Text]"/>
      <dgm:spPr/>
      <dgm:t>
        <a:bodyPr/>
        <a:lstStyle/>
        <a:p>
          <a:r>
            <a:rPr lang="en-US" dirty="0">
              <a:latin typeface="+mn-lt"/>
              <a:ea typeface="+mn-ea"/>
              <a:cs typeface="+mn-cs"/>
            </a:rPr>
            <a:t>Present themselves three times a year </a:t>
          </a:r>
          <a:endParaRPr lang="en-US" dirty="0"/>
        </a:p>
      </dgm:t>
    </dgm:pt>
    <dgm:pt modelId="{C7D169E3-2ABA-46CA-88C1-1025A40EE1FB}" type="parTrans" cxnId="{F2D149F5-1F8B-4BB4-8427-3E386D1C3F2F}">
      <dgm:prSet/>
      <dgm:spPr/>
      <dgm:t>
        <a:bodyPr/>
        <a:lstStyle/>
        <a:p>
          <a:endParaRPr lang="en-US"/>
        </a:p>
      </dgm:t>
    </dgm:pt>
    <dgm:pt modelId="{5D6CB6D8-12CA-4AC9-956A-4E917E663F9E}" type="sibTrans" cxnId="{F2D149F5-1F8B-4BB4-8427-3E386D1C3F2F}">
      <dgm:prSet/>
      <dgm:spPr/>
      <dgm:t>
        <a:bodyPr/>
        <a:lstStyle/>
        <a:p>
          <a:endParaRPr lang="en-US"/>
        </a:p>
      </dgm:t>
    </dgm:pt>
    <dgm:pt modelId="{B676F618-584B-4D5B-ADE9-BC954FCFF54F}">
      <dgm:prSet phldrT="[Text]"/>
      <dgm:spPr/>
      <dgm:t>
        <a:bodyPr/>
        <a:lstStyle/>
        <a:p>
          <a:r>
            <a:rPr lang="en-US" dirty="0">
              <a:latin typeface="+mn-lt"/>
              <a:ea typeface="+mn-ea"/>
              <a:cs typeface="+mn-cs"/>
            </a:rPr>
            <a:t>Circumcised on the 8</a:t>
          </a:r>
          <a:r>
            <a:rPr lang="en-US" baseline="30000" dirty="0">
              <a:latin typeface="+mn-lt"/>
              <a:ea typeface="+mn-ea"/>
              <a:cs typeface="+mn-cs"/>
            </a:rPr>
            <a:t>th</a:t>
          </a:r>
          <a:r>
            <a:rPr lang="en-US" dirty="0">
              <a:latin typeface="+mn-lt"/>
              <a:ea typeface="+mn-ea"/>
              <a:cs typeface="+mn-cs"/>
            </a:rPr>
            <a:t> day</a:t>
          </a:r>
          <a:endParaRPr lang="en-US" dirty="0"/>
        </a:p>
      </dgm:t>
    </dgm:pt>
    <dgm:pt modelId="{857B1E07-0F02-41D7-A944-373F9CFE0FD2}" type="parTrans" cxnId="{91B1B97F-2DCC-4DF8-816A-CF1B0DD29980}">
      <dgm:prSet/>
      <dgm:spPr/>
      <dgm:t>
        <a:bodyPr/>
        <a:lstStyle/>
        <a:p>
          <a:endParaRPr lang="en-US"/>
        </a:p>
      </dgm:t>
    </dgm:pt>
    <dgm:pt modelId="{4CB1084C-2BFE-4AE2-9483-D0493F75E52A}" type="sibTrans" cxnId="{91B1B97F-2DCC-4DF8-816A-CF1B0DD29980}">
      <dgm:prSet/>
      <dgm:spPr/>
      <dgm:t>
        <a:bodyPr/>
        <a:lstStyle/>
        <a:p>
          <a:endParaRPr lang="en-US"/>
        </a:p>
      </dgm:t>
    </dgm:pt>
    <dgm:pt modelId="{04A6084E-56B4-4316-B258-A6218E5980FD}">
      <dgm:prSet phldrT="[Text]"/>
      <dgm:spPr/>
      <dgm:t>
        <a:bodyPr/>
        <a:lstStyle/>
        <a:p>
          <a:r>
            <a:rPr lang="en-US" dirty="0">
              <a:latin typeface="+mn-lt"/>
              <a:ea typeface="+mn-ea"/>
              <a:cs typeface="+mn-cs"/>
            </a:rPr>
            <a:t>Forbidden from ritualistic sex</a:t>
          </a:r>
          <a:endParaRPr lang="en-US" dirty="0"/>
        </a:p>
      </dgm:t>
    </dgm:pt>
    <dgm:pt modelId="{D685CC19-7268-4305-A9BD-6CBB71798A5B}" type="parTrans" cxnId="{F584EAE1-346B-409F-8AF2-5BAF633E9DCE}">
      <dgm:prSet/>
      <dgm:spPr/>
      <dgm:t>
        <a:bodyPr/>
        <a:lstStyle/>
        <a:p>
          <a:endParaRPr lang="en-US"/>
        </a:p>
      </dgm:t>
    </dgm:pt>
    <dgm:pt modelId="{ADCA4C32-10C9-4D70-B8CC-AECA1EB1DADA}" type="sibTrans" cxnId="{F584EAE1-346B-409F-8AF2-5BAF633E9DCE}">
      <dgm:prSet/>
      <dgm:spPr/>
      <dgm:t>
        <a:bodyPr/>
        <a:lstStyle/>
        <a:p>
          <a:endParaRPr lang="en-US"/>
        </a:p>
      </dgm:t>
    </dgm:pt>
    <dgm:pt modelId="{2F29B539-AFDF-47B7-BF00-0DB41B6F0165}">
      <dgm:prSet phldrT="[Text]"/>
      <dgm:spPr/>
      <dgm:t>
        <a:bodyPr/>
        <a:lstStyle/>
        <a:p>
          <a:r>
            <a:rPr lang="en-GB" dirty="0"/>
            <a:t>Work six days a week</a:t>
          </a:r>
          <a:endParaRPr lang="en-US" dirty="0"/>
        </a:p>
      </dgm:t>
    </dgm:pt>
    <dgm:pt modelId="{B945B8C4-9B95-438F-95BD-BB0212D58A38}" type="parTrans" cxnId="{8F56AA0A-3AB6-4EB1-9A10-C508F2592A9A}">
      <dgm:prSet/>
      <dgm:spPr/>
      <dgm:t>
        <a:bodyPr/>
        <a:lstStyle/>
        <a:p>
          <a:endParaRPr lang="en-US"/>
        </a:p>
      </dgm:t>
    </dgm:pt>
    <dgm:pt modelId="{463DF39A-9315-467A-B521-26F90D380657}" type="sibTrans" cxnId="{8F56AA0A-3AB6-4EB1-9A10-C508F2592A9A}">
      <dgm:prSet/>
      <dgm:spPr/>
      <dgm:t>
        <a:bodyPr/>
        <a:lstStyle/>
        <a:p>
          <a:endParaRPr lang="en-US"/>
        </a:p>
      </dgm:t>
    </dgm:pt>
    <dgm:pt modelId="{093DC3D9-7EC1-4D8B-BBD3-693436B28B94}">
      <dgm:prSet phldrT="[Text]" custT="1"/>
      <dgm:spPr/>
      <dgm:t>
        <a:bodyPr/>
        <a:lstStyle/>
        <a:p>
          <a:r>
            <a:rPr lang="en-GB" sz="3600" dirty="0"/>
            <a:t>Sabbath</a:t>
          </a:r>
          <a:endParaRPr lang="en-US" sz="3600" dirty="0"/>
        </a:p>
      </dgm:t>
    </dgm:pt>
    <dgm:pt modelId="{33A9CCD5-4FF3-4C95-9977-DE6445979D1E}" type="parTrans" cxnId="{FC53D3B5-53B9-4A72-AF38-44D8FFC6F572}">
      <dgm:prSet/>
      <dgm:spPr/>
      <dgm:t>
        <a:bodyPr/>
        <a:lstStyle/>
        <a:p>
          <a:endParaRPr lang="en-US"/>
        </a:p>
      </dgm:t>
    </dgm:pt>
    <dgm:pt modelId="{8274F641-11C5-4293-BC95-CCAA85095BAF}" type="sibTrans" cxnId="{FC53D3B5-53B9-4A72-AF38-44D8FFC6F572}">
      <dgm:prSet/>
      <dgm:spPr/>
      <dgm:t>
        <a:bodyPr/>
        <a:lstStyle/>
        <a:p>
          <a:endParaRPr lang="en-US"/>
        </a:p>
      </dgm:t>
    </dgm:pt>
    <dgm:pt modelId="{90466591-EA72-4951-A18B-5AD7518AB051}">
      <dgm:prSet phldrT="[Text]"/>
      <dgm:spPr/>
      <dgm:t>
        <a:bodyPr/>
        <a:lstStyle/>
        <a:p>
          <a:r>
            <a:rPr lang="en-GB" dirty="0"/>
            <a:t>Each week they had one day rest</a:t>
          </a:r>
          <a:endParaRPr lang="en-US" dirty="0"/>
        </a:p>
      </dgm:t>
    </dgm:pt>
    <dgm:pt modelId="{C5C967A7-02B3-4EED-9861-C1F2A894AB04}" type="parTrans" cxnId="{1169CE8A-C493-4AC0-9B85-5ECAEAA14E2E}">
      <dgm:prSet/>
      <dgm:spPr/>
      <dgm:t>
        <a:bodyPr/>
        <a:lstStyle/>
        <a:p>
          <a:endParaRPr lang="en-US"/>
        </a:p>
      </dgm:t>
    </dgm:pt>
    <dgm:pt modelId="{14BB1260-61FE-4CEC-95D6-FE0BC0F6F470}" type="sibTrans" cxnId="{1169CE8A-C493-4AC0-9B85-5ECAEAA14E2E}">
      <dgm:prSet/>
      <dgm:spPr/>
      <dgm:t>
        <a:bodyPr/>
        <a:lstStyle/>
        <a:p>
          <a:endParaRPr lang="en-US"/>
        </a:p>
      </dgm:t>
    </dgm:pt>
    <dgm:pt modelId="{42D6672B-C489-4CCC-BBC0-C7D9DFBAD9BA}">
      <dgm:prSet phldrT="[Text]"/>
      <dgm:spPr/>
      <dgm:t>
        <a:bodyPr/>
        <a:lstStyle/>
        <a:p>
          <a:r>
            <a:rPr lang="en-GB" dirty="0"/>
            <a:t>Sabbatical year (year of rest), Jubilee Year</a:t>
          </a:r>
          <a:endParaRPr lang="en-US" dirty="0"/>
        </a:p>
      </dgm:t>
    </dgm:pt>
    <dgm:pt modelId="{9BD908BF-CFF5-4C62-92A0-7A62F80E5757}" type="parTrans" cxnId="{4A18C5CE-7582-47C2-B4E3-8735DB353D25}">
      <dgm:prSet/>
      <dgm:spPr/>
      <dgm:t>
        <a:bodyPr/>
        <a:lstStyle/>
        <a:p>
          <a:endParaRPr lang="en-US"/>
        </a:p>
      </dgm:t>
    </dgm:pt>
    <dgm:pt modelId="{F89DEA8B-4C4B-4D2E-ACD5-8E7DCF842CCF}" type="sibTrans" cxnId="{4A18C5CE-7582-47C2-B4E3-8735DB353D25}">
      <dgm:prSet/>
      <dgm:spPr/>
      <dgm:t>
        <a:bodyPr/>
        <a:lstStyle/>
        <a:p>
          <a:endParaRPr lang="en-US"/>
        </a:p>
      </dgm:t>
    </dgm:pt>
    <dgm:pt modelId="{4A11A03C-3CD0-4376-8425-43529EC53BC9}" type="pres">
      <dgm:prSet presAssocID="{C2B126F8-7528-4B2C-9B3F-FE31BA128A42}" presName="linear" presStyleCnt="0">
        <dgm:presLayoutVars>
          <dgm:animLvl val="lvl"/>
          <dgm:resizeHandles val="exact"/>
        </dgm:presLayoutVars>
      </dgm:prSet>
      <dgm:spPr/>
    </dgm:pt>
    <dgm:pt modelId="{86D7054C-FD4E-4B81-B667-A393358F29DB}" type="pres">
      <dgm:prSet presAssocID="{BAAEF143-F940-40C0-981D-D375154B87FE}" presName="parentText" presStyleLbl="node1" presStyleIdx="0" presStyleCnt="3">
        <dgm:presLayoutVars>
          <dgm:chMax val="0"/>
          <dgm:bulletEnabled val="1"/>
        </dgm:presLayoutVars>
      </dgm:prSet>
      <dgm:spPr/>
    </dgm:pt>
    <dgm:pt modelId="{A83B2985-CB74-45CC-A78F-C49A04B3DF51}" type="pres">
      <dgm:prSet presAssocID="{BAAEF143-F940-40C0-981D-D375154B87FE}" presName="childText" presStyleLbl="revTx" presStyleIdx="0" presStyleCnt="3">
        <dgm:presLayoutVars>
          <dgm:bulletEnabled val="1"/>
        </dgm:presLayoutVars>
      </dgm:prSet>
      <dgm:spPr/>
    </dgm:pt>
    <dgm:pt modelId="{9C656622-9694-449B-A254-1F7717B1E2FB}" type="pres">
      <dgm:prSet presAssocID="{ECF8BB22-DAD1-462E-B71C-657965754FB8}" presName="parentText" presStyleLbl="node1" presStyleIdx="1" presStyleCnt="3">
        <dgm:presLayoutVars>
          <dgm:chMax val="0"/>
          <dgm:bulletEnabled val="1"/>
        </dgm:presLayoutVars>
      </dgm:prSet>
      <dgm:spPr/>
    </dgm:pt>
    <dgm:pt modelId="{7A60695C-A4AF-4F90-B080-2B6341FCB408}" type="pres">
      <dgm:prSet presAssocID="{ECF8BB22-DAD1-462E-B71C-657965754FB8}" presName="childText" presStyleLbl="revTx" presStyleIdx="1" presStyleCnt="3">
        <dgm:presLayoutVars>
          <dgm:bulletEnabled val="1"/>
        </dgm:presLayoutVars>
      </dgm:prSet>
      <dgm:spPr/>
    </dgm:pt>
    <dgm:pt modelId="{D494B0DB-48EB-4790-A5F9-360AA5DE2B73}" type="pres">
      <dgm:prSet presAssocID="{093DC3D9-7EC1-4D8B-BBD3-693436B28B94}" presName="parentText" presStyleLbl="node1" presStyleIdx="2" presStyleCnt="3">
        <dgm:presLayoutVars>
          <dgm:chMax val="0"/>
          <dgm:bulletEnabled val="1"/>
        </dgm:presLayoutVars>
      </dgm:prSet>
      <dgm:spPr/>
    </dgm:pt>
    <dgm:pt modelId="{7C32DA94-4736-48BE-951A-53FCF520C5B8}" type="pres">
      <dgm:prSet presAssocID="{093DC3D9-7EC1-4D8B-BBD3-693436B28B94}" presName="childText" presStyleLbl="revTx" presStyleIdx="2" presStyleCnt="3">
        <dgm:presLayoutVars>
          <dgm:bulletEnabled val="1"/>
        </dgm:presLayoutVars>
      </dgm:prSet>
      <dgm:spPr/>
    </dgm:pt>
  </dgm:ptLst>
  <dgm:cxnLst>
    <dgm:cxn modelId="{8F56AA0A-3AB6-4EB1-9A10-C508F2592A9A}" srcId="{ECF8BB22-DAD1-462E-B71C-657965754FB8}" destId="{2F29B539-AFDF-47B7-BF00-0DB41B6F0165}" srcOrd="2" destOrd="0" parTransId="{B945B8C4-9B95-438F-95BD-BB0212D58A38}" sibTransId="{463DF39A-9315-467A-B521-26F90D380657}"/>
    <dgm:cxn modelId="{525C400B-C41E-044F-8222-3E3F71A944FC}" type="presOf" srcId="{42D6672B-C489-4CCC-BBC0-C7D9DFBAD9BA}" destId="{7C32DA94-4736-48BE-951A-53FCF520C5B8}" srcOrd="0" destOrd="1" presId="urn:microsoft.com/office/officeart/2005/8/layout/vList2"/>
    <dgm:cxn modelId="{0318ED13-6F7F-CF44-BAA4-2C38F94E2F0A}" type="presOf" srcId="{ECF8BB22-DAD1-462E-B71C-657965754FB8}" destId="{9C656622-9694-449B-A254-1F7717B1E2FB}" srcOrd="0" destOrd="0" presId="urn:microsoft.com/office/officeart/2005/8/layout/vList2"/>
    <dgm:cxn modelId="{3B8FBE3E-27DF-5149-8880-55D434BCCC81}" type="presOf" srcId="{90466591-EA72-4951-A18B-5AD7518AB051}" destId="{7C32DA94-4736-48BE-951A-53FCF520C5B8}" srcOrd="0" destOrd="0" presId="urn:microsoft.com/office/officeart/2005/8/layout/vList2"/>
    <dgm:cxn modelId="{A8A32440-F34D-4AA7-905D-899960D545AE}" srcId="{BAAEF143-F940-40C0-981D-D375154B87FE}" destId="{AA8852EA-833B-4F9A-91C2-C39A2D7D6BD5}" srcOrd="0" destOrd="0" parTransId="{41855354-D1E1-42E4-A704-081C1C28A696}" sibTransId="{B2F962AA-7667-4F82-8444-E52A5433251E}"/>
    <dgm:cxn modelId="{325D7B4C-1EFC-4243-8E8B-11B9E07DBFA1}" type="presOf" srcId="{AA8852EA-833B-4F9A-91C2-C39A2D7D6BD5}" destId="{A83B2985-CB74-45CC-A78F-C49A04B3DF51}" srcOrd="0" destOrd="0" presId="urn:microsoft.com/office/officeart/2005/8/layout/vList2"/>
    <dgm:cxn modelId="{28EB5B4E-1311-4C35-B5B9-415BEB828270}" srcId="{C2B126F8-7528-4B2C-9B3F-FE31BA128A42}" destId="{BAAEF143-F940-40C0-981D-D375154B87FE}" srcOrd="0" destOrd="0" parTransId="{8FE6ED5B-B99A-478C-8803-7D7D396A93B3}" sibTransId="{8933F1E6-8A64-4F13-9D56-31DCA55DBF81}"/>
    <dgm:cxn modelId="{86C8DB58-2FC3-4746-A599-4079E44435EC}" type="presOf" srcId="{429EC04C-3D8C-4D7E-83B7-63F1CF05465A}" destId="{7A60695C-A4AF-4F90-B080-2B6341FCB408}" srcOrd="0" destOrd="1" presId="urn:microsoft.com/office/officeart/2005/8/layout/vList2"/>
    <dgm:cxn modelId="{153D5F65-D5B1-BC47-AACB-F868B2CDEFBF}" type="presOf" srcId="{04A6084E-56B4-4316-B258-A6218E5980FD}" destId="{A83B2985-CB74-45CC-A78F-C49A04B3DF51}" srcOrd="0" destOrd="3" presId="urn:microsoft.com/office/officeart/2005/8/layout/vList2"/>
    <dgm:cxn modelId="{91B1B97F-2DCC-4DF8-816A-CF1B0DD29980}" srcId="{BAAEF143-F940-40C0-981D-D375154B87FE}" destId="{B676F618-584B-4D5B-ADE9-BC954FCFF54F}" srcOrd="2" destOrd="0" parTransId="{857B1E07-0F02-41D7-A944-373F9CFE0FD2}" sibTransId="{4CB1084C-2BFE-4AE2-9483-D0493F75E52A}"/>
    <dgm:cxn modelId="{C3359F81-41EE-3B4D-8E66-EDD816E729A1}" type="presOf" srcId="{32F688C1-0B15-4F79-B1BD-1256777587C1}" destId="{A83B2985-CB74-45CC-A78F-C49A04B3DF51}" srcOrd="0" destOrd="1" presId="urn:microsoft.com/office/officeart/2005/8/layout/vList2"/>
    <dgm:cxn modelId="{1169CE8A-C493-4AC0-9B85-5ECAEAA14E2E}" srcId="{093DC3D9-7EC1-4D8B-BBD3-693436B28B94}" destId="{90466591-EA72-4951-A18B-5AD7518AB051}" srcOrd="0" destOrd="0" parTransId="{C5C967A7-02B3-4EED-9861-C1F2A894AB04}" sibTransId="{14BB1260-61FE-4CEC-95D6-FE0BC0F6F470}"/>
    <dgm:cxn modelId="{3615CF98-CB27-47E3-924C-E690E8218AE7}" srcId="{C2B126F8-7528-4B2C-9B3F-FE31BA128A42}" destId="{ECF8BB22-DAD1-462E-B71C-657965754FB8}" srcOrd="1" destOrd="0" parTransId="{C1C289A3-63DE-4CA5-8705-B79A6DB9C6BD}" sibTransId="{3AB16012-9EA3-4E3F-92A8-F59676738CC8}"/>
    <dgm:cxn modelId="{1655D6A0-A446-43AB-A013-44B46B801336}" srcId="{ECF8BB22-DAD1-462E-B71C-657965754FB8}" destId="{149E7E7E-E938-4581-AB69-817EB410C9E8}" srcOrd="0" destOrd="0" parTransId="{6866F3E1-FD96-49D0-9A04-2FD52EFC3593}" sibTransId="{05102EAC-9D92-4537-A0B6-2093A5BE8C7A}"/>
    <dgm:cxn modelId="{B447BDA6-BFE6-461F-8523-DECA7F4719F5}" srcId="{BAAEF143-F940-40C0-981D-D375154B87FE}" destId="{32F688C1-0B15-4F79-B1BD-1256777587C1}" srcOrd="1" destOrd="0" parTransId="{06DC3A3D-1B4A-420C-9FEC-C624A1E4B601}" sibTransId="{E9B319A1-4F2E-4D31-985D-68C862DD9E65}"/>
    <dgm:cxn modelId="{F3F043B2-FCC3-B444-8CA1-163FB51A3EDA}" type="presOf" srcId="{C2B126F8-7528-4B2C-9B3F-FE31BA128A42}" destId="{4A11A03C-3CD0-4376-8425-43529EC53BC9}" srcOrd="0" destOrd="0" presId="urn:microsoft.com/office/officeart/2005/8/layout/vList2"/>
    <dgm:cxn modelId="{FC53D3B5-53B9-4A72-AF38-44D8FFC6F572}" srcId="{C2B126F8-7528-4B2C-9B3F-FE31BA128A42}" destId="{093DC3D9-7EC1-4D8B-BBD3-693436B28B94}" srcOrd="2" destOrd="0" parTransId="{33A9CCD5-4FF3-4C95-9977-DE6445979D1E}" sibTransId="{8274F641-11C5-4293-BC95-CCAA85095BAF}"/>
    <dgm:cxn modelId="{79A16ABF-20D1-D243-8649-DF885F440323}" type="presOf" srcId="{BAAEF143-F940-40C0-981D-D375154B87FE}" destId="{86D7054C-FD4E-4B81-B667-A393358F29DB}" srcOrd="0" destOrd="0" presId="urn:microsoft.com/office/officeart/2005/8/layout/vList2"/>
    <dgm:cxn modelId="{C099B4C4-2C2D-AF48-B121-24B956E34275}" type="presOf" srcId="{B676F618-584B-4D5B-ADE9-BC954FCFF54F}" destId="{A83B2985-CB74-45CC-A78F-C49A04B3DF51}" srcOrd="0" destOrd="2" presId="urn:microsoft.com/office/officeart/2005/8/layout/vList2"/>
    <dgm:cxn modelId="{4A18C5CE-7582-47C2-B4E3-8735DB353D25}" srcId="{093DC3D9-7EC1-4D8B-BBD3-693436B28B94}" destId="{42D6672B-C489-4CCC-BBC0-C7D9DFBAD9BA}" srcOrd="1" destOrd="0" parTransId="{9BD908BF-CFF5-4C62-92A0-7A62F80E5757}" sibTransId="{F89DEA8B-4C4B-4D2E-ACD5-8E7DCF842CCF}"/>
    <dgm:cxn modelId="{5A3EC4D5-9E0E-2D4B-B142-27C2E1317DDF}" type="presOf" srcId="{149E7E7E-E938-4581-AB69-817EB410C9E8}" destId="{7A60695C-A4AF-4F90-B080-2B6341FCB408}" srcOrd="0" destOrd="0" presId="urn:microsoft.com/office/officeart/2005/8/layout/vList2"/>
    <dgm:cxn modelId="{FAD1A3D9-F6ED-6648-AF30-2F4D1B0E3D46}" type="presOf" srcId="{093DC3D9-7EC1-4D8B-BBD3-693436B28B94}" destId="{D494B0DB-48EB-4790-A5F9-360AA5DE2B73}" srcOrd="0" destOrd="0" presId="urn:microsoft.com/office/officeart/2005/8/layout/vList2"/>
    <dgm:cxn modelId="{B9D76ADA-5FFB-5643-8774-8446DD6F519F}" type="presOf" srcId="{2F29B539-AFDF-47B7-BF00-0DB41B6F0165}" destId="{7A60695C-A4AF-4F90-B080-2B6341FCB408}" srcOrd="0" destOrd="2" presId="urn:microsoft.com/office/officeart/2005/8/layout/vList2"/>
    <dgm:cxn modelId="{F584EAE1-346B-409F-8AF2-5BAF633E9DCE}" srcId="{BAAEF143-F940-40C0-981D-D375154B87FE}" destId="{04A6084E-56B4-4316-B258-A6218E5980FD}" srcOrd="3" destOrd="0" parTransId="{D685CC19-7268-4305-A9BD-6CBB71798A5B}" sibTransId="{ADCA4C32-10C9-4D70-B8CC-AECA1EB1DADA}"/>
    <dgm:cxn modelId="{F2D149F5-1F8B-4BB4-8427-3E386D1C3F2F}" srcId="{ECF8BB22-DAD1-462E-B71C-657965754FB8}" destId="{429EC04C-3D8C-4D7E-83B7-63F1CF05465A}" srcOrd="1" destOrd="0" parTransId="{C7D169E3-2ABA-46CA-88C1-1025A40EE1FB}" sibTransId="{5D6CB6D8-12CA-4AC9-956A-4E917E663F9E}"/>
    <dgm:cxn modelId="{4D9E2AE0-6B00-C34C-8FD4-1AC9E2EC9434}" type="presParOf" srcId="{4A11A03C-3CD0-4376-8425-43529EC53BC9}" destId="{86D7054C-FD4E-4B81-B667-A393358F29DB}" srcOrd="0" destOrd="0" presId="urn:microsoft.com/office/officeart/2005/8/layout/vList2"/>
    <dgm:cxn modelId="{49808701-66F2-C749-BBF2-4C92E68AFA93}" type="presParOf" srcId="{4A11A03C-3CD0-4376-8425-43529EC53BC9}" destId="{A83B2985-CB74-45CC-A78F-C49A04B3DF51}" srcOrd="1" destOrd="0" presId="urn:microsoft.com/office/officeart/2005/8/layout/vList2"/>
    <dgm:cxn modelId="{15713664-8B99-0440-945A-8E870CFBD609}" type="presParOf" srcId="{4A11A03C-3CD0-4376-8425-43529EC53BC9}" destId="{9C656622-9694-449B-A254-1F7717B1E2FB}" srcOrd="2" destOrd="0" presId="urn:microsoft.com/office/officeart/2005/8/layout/vList2"/>
    <dgm:cxn modelId="{2C79FC69-600A-E04D-AACB-DB673762A452}" type="presParOf" srcId="{4A11A03C-3CD0-4376-8425-43529EC53BC9}" destId="{7A60695C-A4AF-4F90-B080-2B6341FCB408}" srcOrd="3" destOrd="0" presId="urn:microsoft.com/office/officeart/2005/8/layout/vList2"/>
    <dgm:cxn modelId="{97559766-178A-7D48-916D-0EBF565C8425}" type="presParOf" srcId="{4A11A03C-3CD0-4376-8425-43529EC53BC9}" destId="{D494B0DB-48EB-4790-A5F9-360AA5DE2B73}" srcOrd="4" destOrd="0" presId="urn:microsoft.com/office/officeart/2005/8/layout/vList2"/>
    <dgm:cxn modelId="{4AD89914-9F11-8D4B-81D8-D0D737CF2C2E}" type="presParOf" srcId="{4A11A03C-3CD0-4376-8425-43529EC53BC9}" destId="{7C32DA94-4736-48BE-951A-53FCF520C5B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9A2A34D-FADD-4FB0-B6F2-DCC8090E2BF2}" type="doc">
      <dgm:prSet loTypeId="urn:microsoft.com/office/officeart/2005/8/layout/vList2" loCatId="list" qsTypeId="urn:microsoft.com/office/officeart/2005/8/quickstyle/3d2" qsCatId="3D" csTypeId="urn:microsoft.com/office/officeart/2005/8/colors/colorful1#6" csCatId="colorful" phldr="1"/>
      <dgm:spPr/>
      <dgm:t>
        <a:bodyPr/>
        <a:lstStyle/>
        <a:p>
          <a:endParaRPr lang="en-US"/>
        </a:p>
      </dgm:t>
    </dgm:pt>
    <dgm:pt modelId="{7D19EA1E-CC0C-4564-9F38-F853C11F4539}">
      <dgm:prSet phldrT="[Text]" custT="1"/>
      <dgm:spPr/>
      <dgm:t>
        <a:bodyPr/>
        <a:lstStyle/>
        <a:p>
          <a:r>
            <a:rPr lang="en-US" sz="2800" dirty="0" err="1"/>
            <a:t>Abimelech</a:t>
          </a:r>
          <a:r>
            <a:rPr lang="en-US" sz="2800" dirty="0"/>
            <a:t> made compensation, so Abraham prayed that God would heal his family of barrenness (Gen. 20).</a:t>
          </a:r>
        </a:p>
      </dgm:t>
    </dgm:pt>
    <dgm:pt modelId="{52E2365D-7C82-4AF2-9E21-E272D3DE42BB}" type="parTrans" cxnId="{D4DA5A6D-A487-4210-9C26-3DFB37B18901}">
      <dgm:prSet/>
      <dgm:spPr/>
      <dgm:t>
        <a:bodyPr/>
        <a:lstStyle/>
        <a:p>
          <a:endParaRPr lang="en-US" sz="2800"/>
        </a:p>
      </dgm:t>
    </dgm:pt>
    <dgm:pt modelId="{B19FE59A-7723-41CE-A6BE-78E3D7017E63}" type="sibTrans" cxnId="{D4DA5A6D-A487-4210-9C26-3DFB37B18901}">
      <dgm:prSet/>
      <dgm:spPr/>
      <dgm:t>
        <a:bodyPr/>
        <a:lstStyle/>
        <a:p>
          <a:endParaRPr lang="en-US" sz="2800"/>
        </a:p>
      </dgm:t>
    </dgm:pt>
    <dgm:pt modelId="{BBBCE182-8512-4D29-AB31-60B5F20EAA95}">
      <dgm:prSet phldrT="[Text]" custT="1"/>
      <dgm:spPr/>
      <dgm:t>
        <a:bodyPr/>
        <a:lstStyle/>
        <a:p>
          <a:r>
            <a:rPr lang="en-US" sz="2800" dirty="0"/>
            <a:t>Miriam was struck with leprosy.  Then she went through a period of cleansing and isolation before her healing (Num. 12:10-15)</a:t>
          </a:r>
        </a:p>
      </dgm:t>
    </dgm:pt>
    <dgm:pt modelId="{CB074E3B-46F0-4334-B921-8E3DA95F316F}" type="parTrans" cxnId="{AC0B1606-F45D-4695-98FE-7B6EC1CCEAF1}">
      <dgm:prSet/>
      <dgm:spPr/>
      <dgm:t>
        <a:bodyPr/>
        <a:lstStyle/>
        <a:p>
          <a:endParaRPr lang="en-US" sz="2800"/>
        </a:p>
      </dgm:t>
    </dgm:pt>
    <dgm:pt modelId="{F5920B4F-1A8E-495B-96A9-34C77CEEFA4C}" type="sibTrans" cxnId="{AC0B1606-F45D-4695-98FE-7B6EC1CCEAF1}">
      <dgm:prSet/>
      <dgm:spPr/>
      <dgm:t>
        <a:bodyPr/>
        <a:lstStyle/>
        <a:p>
          <a:endParaRPr lang="en-US" sz="2800"/>
        </a:p>
      </dgm:t>
    </dgm:pt>
    <dgm:pt modelId="{84962087-2597-43C3-A817-F740898FAD5B}">
      <dgm:prSet phldrT="[Text]" custT="1"/>
      <dgm:spPr/>
      <dgm:t>
        <a:bodyPr/>
        <a:lstStyle/>
        <a:p>
          <a:r>
            <a:rPr lang="en-US" sz="2800" dirty="0"/>
            <a:t>David in Psalm 41 prayed for God to heal him from sickness.  He then admitted his sins before God in hope of healing.</a:t>
          </a:r>
        </a:p>
      </dgm:t>
    </dgm:pt>
    <dgm:pt modelId="{3AF0A8D8-1E55-418C-80C7-0887F4BFE144}" type="parTrans" cxnId="{7CF459B0-A18D-44A8-965A-9546FA20DE0A}">
      <dgm:prSet/>
      <dgm:spPr/>
      <dgm:t>
        <a:bodyPr/>
        <a:lstStyle/>
        <a:p>
          <a:endParaRPr lang="en-US" sz="2800"/>
        </a:p>
      </dgm:t>
    </dgm:pt>
    <dgm:pt modelId="{A5ED963E-7A8A-454B-9E7D-8C68AAC85106}" type="sibTrans" cxnId="{7CF459B0-A18D-44A8-965A-9546FA20DE0A}">
      <dgm:prSet/>
      <dgm:spPr/>
      <dgm:t>
        <a:bodyPr/>
        <a:lstStyle/>
        <a:p>
          <a:endParaRPr lang="en-US" sz="2800"/>
        </a:p>
      </dgm:t>
    </dgm:pt>
    <dgm:pt modelId="{CA3C8137-5857-49F8-8DDB-EF4752D05081}">
      <dgm:prSet phldrT="[Text]" custT="1"/>
      <dgm:spPr/>
      <dgm:t>
        <a:bodyPr/>
        <a:lstStyle/>
        <a:p>
          <a:r>
            <a:rPr lang="en-US" sz="2800" dirty="0"/>
            <a:t>Job encountered God, then after his repentance, his wealth and wellbeing was restored to him (Job 42)</a:t>
          </a:r>
        </a:p>
      </dgm:t>
    </dgm:pt>
    <dgm:pt modelId="{D7D03EB4-0886-4022-93FA-398035F33BED}" type="parTrans" cxnId="{A5D3BAB2-FEC8-4C45-8B8C-8D0DF5AC7206}">
      <dgm:prSet/>
      <dgm:spPr/>
      <dgm:t>
        <a:bodyPr/>
        <a:lstStyle/>
        <a:p>
          <a:endParaRPr lang="en-US" sz="2800"/>
        </a:p>
      </dgm:t>
    </dgm:pt>
    <dgm:pt modelId="{7E388110-CA40-4113-907F-D42339C79AE0}" type="sibTrans" cxnId="{A5D3BAB2-FEC8-4C45-8B8C-8D0DF5AC7206}">
      <dgm:prSet/>
      <dgm:spPr/>
      <dgm:t>
        <a:bodyPr/>
        <a:lstStyle/>
        <a:p>
          <a:endParaRPr lang="en-US" sz="2800"/>
        </a:p>
      </dgm:t>
    </dgm:pt>
    <dgm:pt modelId="{81D83B14-4264-40BE-A19C-936C0A99AC6D}">
      <dgm:prSet phldrT="[Text]" custT="1"/>
      <dgm:spPr/>
      <dgm:t>
        <a:bodyPr/>
        <a:lstStyle/>
        <a:p>
          <a:r>
            <a:rPr lang="en-US" sz="2800" dirty="0"/>
            <a:t>Jeroboam’s hand was healed after the altar was torn down and the man of God prayed for him (1 Kings 13:6)</a:t>
          </a:r>
        </a:p>
      </dgm:t>
    </dgm:pt>
    <dgm:pt modelId="{CC2B4781-953C-48EC-8FA0-4E7919C5AB27}" type="parTrans" cxnId="{D3E92BF8-37AD-4F50-8F0D-D6D88FA8F4DF}">
      <dgm:prSet/>
      <dgm:spPr/>
      <dgm:t>
        <a:bodyPr/>
        <a:lstStyle/>
        <a:p>
          <a:endParaRPr lang="en-US" sz="2800"/>
        </a:p>
      </dgm:t>
    </dgm:pt>
    <dgm:pt modelId="{87CE3052-A92F-4110-97F3-5F4C4D09A999}" type="sibTrans" cxnId="{D3E92BF8-37AD-4F50-8F0D-D6D88FA8F4DF}">
      <dgm:prSet/>
      <dgm:spPr/>
      <dgm:t>
        <a:bodyPr/>
        <a:lstStyle/>
        <a:p>
          <a:endParaRPr lang="en-US" sz="2800"/>
        </a:p>
      </dgm:t>
    </dgm:pt>
    <dgm:pt modelId="{DE339774-F168-4130-B022-DDD669766B6F}" type="pres">
      <dgm:prSet presAssocID="{D9A2A34D-FADD-4FB0-B6F2-DCC8090E2BF2}" presName="linear" presStyleCnt="0">
        <dgm:presLayoutVars>
          <dgm:animLvl val="lvl"/>
          <dgm:resizeHandles val="exact"/>
        </dgm:presLayoutVars>
      </dgm:prSet>
      <dgm:spPr/>
    </dgm:pt>
    <dgm:pt modelId="{19EE42EC-ED1E-4BDD-BE0E-3F8212C23F5D}" type="pres">
      <dgm:prSet presAssocID="{7D19EA1E-CC0C-4564-9F38-F853C11F4539}" presName="parentText" presStyleLbl="node1" presStyleIdx="0" presStyleCnt="5" custScaleY="86151">
        <dgm:presLayoutVars>
          <dgm:chMax val="0"/>
          <dgm:bulletEnabled val="1"/>
        </dgm:presLayoutVars>
      </dgm:prSet>
      <dgm:spPr/>
    </dgm:pt>
    <dgm:pt modelId="{CF410F17-ED89-47F0-AA5D-D92CF3CAA8DC}" type="pres">
      <dgm:prSet presAssocID="{B19FE59A-7723-41CE-A6BE-78E3D7017E63}" presName="spacer" presStyleCnt="0"/>
      <dgm:spPr/>
    </dgm:pt>
    <dgm:pt modelId="{5375CDB3-D454-44D1-9F2A-954351CC5862}" type="pres">
      <dgm:prSet presAssocID="{BBBCE182-8512-4D29-AB31-60B5F20EAA95}" presName="parentText" presStyleLbl="node1" presStyleIdx="1" presStyleCnt="5" custScaleY="116902">
        <dgm:presLayoutVars>
          <dgm:chMax val="0"/>
          <dgm:bulletEnabled val="1"/>
        </dgm:presLayoutVars>
      </dgm:prSet>
      <dgm:spPr/>
    </dgm:pt>
    <dgm:pt modelId="{59D067FB-7098-42BE-B007-53DD431A9701}" type="pres">
      <dgm:prSet presAssocID="{F5920B4F-1A8E-495B-96A9-34C77CEEFA4C}" presName="spacer" presStyleCnt="0"/>
      <dgm:spPr/>
    </dgm:pt>
    <dgm:pt modelId="{D6561FD6-CCDE-49BE-8685-32FAB2DB9AF8}" type="pres">
      <dgm:prSet presAssocID="{84962087-2597-43C3-A817-F740898FAD5B}" presName="parentText" presStyleLbl="node1" presStyleIdx="2" presStyleCnt="5" custScaleY="120211">
        <dgm:presLayoutVars>
          <dgm:chMax val="0"/>
          <dgm:bulletEnabled val="1"/>
        </dgm:presLayoutVars>
      </dgm:prSet>
      <dgm:spPr/>
    </dgm:pt>
    <dgm:pt modelId="{9BE78E5C-46C4-4758-A0D5-32956BE54DEA}" type="pres">
      <dgm:prSet presAssocID="{A5ED963E-7A8A-454B-9E7D-8C68AAC85106}" presName="spacer" presStyleCnt="0"/>
      <dgm:spPr/>
    </dgm:pt>
    <dgm:pt modelId="{E99CC755-5E3D-46EF-8DBF-DA73E07632CE}" type="pres">
      <dgm:prSet presAssocID="{81D83B14-4264-40BE-A19C-936C0A99AC6D}" presName="parentText" presStyleLbl="node1" presStyleIdx="3" presStyleCnt="5" custScaleY="81227">
        <dgm:presLayoutVars>
          <dgm:chMax val="0"/>
          <dgm:bulletEnabled val="1"/>
        </dgm:presLayoutVars>
      </dgm:prSet>
      <dgm:spPr/>
    </dgm:pt>
    <dgm:pt modelId="{00D9CA22-BA80-47D1-8CF0-18D13878A729}" type="pres">
      <dgm:prSet presAssocID="{87CE3052-A92F-4110-97F3-5F4C4D09A999}" presName="spacer" presStyleCnt="0"/>
      <dgm:spPr/>
    </dgm:pt>
    <dgm:pt modelId="{9469286A-6D9B-4C0C-85B0-35E90DAA928A}" type="pres">
      <dgm:prSet presAssocID="{CA3C8137-5857-49F8-8DDB-EF4752D05081}" presName="parentText" presStyleLbl="node1" presStyleIdx="4" presStyleCnt="5" custScaleY="74519">
        <dgm:presLayoutVars>
          <dgm:chMax val="0"/>
          <dgm:bulletEnabled val="1"/>
        </dgm:presLayoutVars>
      </dgm:prSet>
      <dgm:spPr/>
    </dgm:pt>
  </dgm:ptLst>
  <dgm:cxnLst>
    <dgm:cxn modelId="{AC0B1606-F45D-4695-98FE-7B6EC1CCEAF1}" srcId="{D9A2A34D-FADD-4FB0-B6F2-DCC8090E2BF2}" destId="{BBBCE182-8512-4D29-AB31-60B5F20EAA95}" srcOrd="1" destOrd="0" parTransId="{CB074E3B-46F0-4334-B921-8E3DA95F316F}" sibTransId="{F5920B4F-1A8E-495B-96A9-34C77CEEFA4C}"/>
    <dgm:cxn modelId="{F61E760C-3CF0-E142-9D5E-1AF2CE86CFF8}" type="presOf" srcId="{CA3C8137-5857-49F8-8DDB-EF4752D05081}" destId="{9469286A-6D9B-4C0C-85B0-35E90DAA928A}" srcOrd="0" destOrd="0" presId="urn:microsoft.com/office/officeart/2005/8/layout/vList2"/>
    <dgm:cxn modelId="{014A4D11-A239-8641-BFBF-942EACB5032E}" type="presOf" srcId="{81D83B14-4264-40BE-A19C-936C0A99AC6D}" destId="{E99CC755-5E3D-46EF-8DBF-DA73E07632CE}" srcOrd="0" destOrd="0" presId="urn:microsoft.com/office/officeart/2005/8/layout/vList2"/>
    <dgm:cxn modelId="{6E273C37-FAB7-6449-89A1-81A74B3EA628}" type="presOf" srcId="{7D19EA1E-CC0C-4564-9F38-F853C11F4539}" destId="{19EE42EC-ED1E-4BDD-BE0E-3F8212C23F5D}" srcOrd="0" destOrd="0" presId="urn:microsoft.com/office/officeart/2005/8/layout/vList2"/>
    <dgm:cxn modelId="{D641F26A-BFD8-614B-A34A-CCC06D4A4E07}" type="presOf" srcId="{84962087-2597-43C3-A817-F740898FAD5B}" destId="{D6561FD6-CCDE-49BE-8685-32FAB2DB9AF8}" srcOrd="0" destOrd="0" presId="urn:microsoft.com/office/officeart/2005/8/layout/vList2"/>
    <dgm:cxn modelId="{D4DA5A6D-A487-4210-9C26-3DFB37B18901}" srcId="{D9A2A34D-FADD-4FB0-B6F2-DCC8090E2BF2}" destId="{7D19EA1E-CC0C-4564-9F38-F853C11F4539}" srcOrd="0" destOrd="0" parTransId="{52E2365D-7C82-4AF2-9E21-E272D3DE42BB}" sibTransId="{B19FE59A-7723-41CE-A6BE-78E3D7017E63}"/>
    <dgm:cxn modelId="{9ABED97C-2A0F-5A4D-B1EA-EB5259100860}" type="presOf" srcId="{D9A2A34D-FADD-4FB0-B6F2-DCC8090E2BF2}" destId="{DE339774-F168-4130-B022-DDD669766B6F}" srcOrd="0" destOrd="0" presId="urn:microsoft.com/office/officeart/2005/8/layout/vList2"/>
    <dgm:cxn modelId="{FD4065AF-9F96-024E-AE5C-61BDDE4C798A}" type="presOf" srcId="{BBBCE182-8512-4D29-AB31-60B5F20EAA95}" destId="{5375CDB3-D454-44D1-9F2A-954351CC5862}" srcOrd="0" destOrd="0" presId="urn:microsoft.com/office/officeart/2005/8/layout/vList2"/>
    <dgm:cxn modelId="{7CF459B0-A18D-44A8-965A-9546FA20DE0A}" srcId="{D9A2A34D-FADD-4FB0-B6F2-DCC8090E2BF2}" destId="{84962087-2597-43C3-A817-F740898FAD5B}" srcOrd="2" destOrd="0" parTransId="{3AF0A8D8-1E55-418C-80C7-0887F4BFE144}" sibTransId="{A5ED963E-7A8A-454B-9E7D-8C68AAC85106}"/>
    <dgm:cxn modelId="{A5D3BAB2-FEC8-4C45-8B8C-8D0DF5AC7206}" srcId="{D9A2A34D-FADD-4FB0-B6F2-DCC8090E2BF2}" destId="{CA3C8137-5857-49F8-8DDB-EF4752D05081}" srcOrd="4" destOrd="0" parTransId="{D7D03EB4-0886-4022-93FA-398035F33BED}" sibTransId="{7E388110-CA40-4113-907F-D42339C79AE0}"/>
    <dgm:cxn modelId="{D3E92BF8-37AD-4F50-8F0D-D6D88FA8F4DF}" srcId="{D9A2A34D-FADD-4FB0-B6F2-DCC8090E2BF2}" destId="{81D83B14-4264-40BE-A19C-936C0A99AC6D}" srcOrd="3" destOrd="0" parTransId="{CC2B4781-953C-48EC-8FA0-4E7919C5AB27}" sibTransId="{87CE3052-A92F-4110-97F3-5F4C4D09A999}"/>
    <dgm:cxn modelId="{D337E5DF-E88B-6F4B-817E-08FF94356344}" type="presParOf" srcId="{DE339774-F168-4130-B022-DDD669766B6F}" destId="{19EE42EC-ED1E-4BDD-BE0E-3F8212C23F5D}" srcOrd="0" destOrd="0" presId="urn:microsoft.com/office/officeart/2005/8/layout/vList2"/>
    <dgm:cxn modelId="{791F1415-2BE1-B345-AF52-1A53F9DE7093}" type="presParOf" srcId="{DE339774-F168-4130-B022-DDD669766B6F}" destId="{CF410F17-ED89-47F0-AA5D-D92CF3CAA8DC}" srcOrd="1" destOrd="0" presId="urn:microsoft.com/office/officeart/2005/8/layout/vList2"/>
    <dgm:cxn modelId="{D0A2AFE2-580B-684A-96CC-444A0747BD6E}" type="presParOf" srcId="{DE339774-F168-4130-B022-DDD669766B6F}" destId="{5375CDB3-D454-44D1-9F2A-954351CC5862}" srcOrd="2" destOrd="0" presId="urn:microsoft.com/office/officeart/2005/8/layout/vList2"/>
    <dgm:cxn modelId="{5990144E-EC50-8E41-8C35-1BD40405B2F4}" type="presParOf" srcId="{DE339774-F168-4130-B022-DDD669766B6F}" destId="{59D067FB-7098-42BE-B007-53DD431A9701}" srcOrd="3" destOrd="0" presId="urn:microsoft.com/office/officeart/2005/8/layout/vList2"/>
    <dgm:cxn modelId="{6D45877B-F351-1E48-B419-CFE6F4C4B227}" type="presParOf" srcId="{DE339774-F168-4130-B022-DDD669766B6F}" destId="{D6561FD6-CCDE-49BE-8685-32FAB2DB9AF8}" srcOrd="4" destOrd="0" presId="urn:microsoft.com/office/officeart/2005/8/layout/vList2"/>
    <dgm:cxn modelId="{BF87F1F6-22B9-324F-BA35-EE9AC62AF2ED}" type="presParOf" srcId="{DE339774-F168-4130-B022-DDD669766B6F}" destId="{9BE78E5C-46C4-4758-A0D5-32956BE54DEA}" srcOrd="5" destOrd="0" presId="urn:microsoft.com/office/officeart/2005/8/layout/vList2"/>
    <dgm:cxn modelId="{533B469B-9A93-4243-A705-387DEB5ACFA2}" type="presParOf" srcId="{DE339774-F168-4130-B022-DDD669766B6F}" destId="{E99CC755-5E3D-46EF-8DBF-DA73E07632CE}" srcOrd="6" destOrd="0" presId="urn:microsoft.com/office/officeart/2005/8/layout/vList2"/>
    <dgm:cxn modelId="{96C21F32-E150-B34F-830D-4111C5E96991}" type="presParOf" srcId="{DE339774-F168-4130-B022-DDD669766B6F}" destId="{00D9CA22-BA80-47D1-8CF0-18D13878A729}" srcOrd="7" destOrd="0" presId="urn:microsoft.com/office/officeart/2005/8/layout/vList2"/>
    <dgm:cxn modelId="{DB28AE81-15DA-F24C-A0FB-9763A7A13EFD}" type="presParOf" srcId="{DE339774-F168-4130-B022-DDD669766B6F}" destId="{9469286A-6D9B-4C0C-85B0-35E90DAA928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9A2A34D-FADD-4FB0-B6F2-DCC8090E2BF2}" type="doc">
      <dgm:prSet loTypeId="urn:microsoft.com/office/officeart/2005/8/layout/vList2" loCatId="list" qsTypeId="urn:microsoft.com/office/officeart/2005/8/quickstyle/3d2" qsCatId="3D" csTypeId="urn:microsoft.com/office/officeart/2005/8/colors/colorful1#7" csCatId="colorful" phldr="1"/>
      <dgm:spPr/>
      <dgm:t>
        <a:bodyPr/>
        <a:lstStyle/>
        <a:p>
          <a:endParaRPr lang="en-US"/>
        </a:p>
      </dgm:t>
    </dgm:pt>
    <dgm:pt modelId="{24B95FE9-56E4-4F22-B0C2-6599828C405A}">
      <dgm:prSet custT="1"/>
      <dgm:spPr/>
      <dgm:t>
        <a:bodyPr/>
        <a:lstStyle/>
        <a:p>
          <a:r>
            <a:rPr lang="en-US" sz="2800" dirty="0"/>
            <a:t>Moses told them to make a bronze serpent upon a pole; when they looked at it they were healed (Num. 21:9)</a:t>
          </a:r>
        </a:p>
      </dgm:t>
    </dgm:pt>
    <dgm:pt modelId="{57D1F93C-5B52-4906-B30E-F82F3A20AFE8}" type="parTrans" cxnId="{D2287A7F-A6F3-49F8-84ED-7360F0310BD7}">
      <dgm:prSet/>
      <dgm:spPr/>
      <dgm:t>
        <a:bodyPr/>
        <a:lstStyle/>
        <a:p>
          <a:endParaRPr lang="en-US" sz="2400"/>
        </a:p>
      </dgm:t>
    </dgm:pt>
    <dgm:pt modelId="{90372483-0C88-4406-8C89-957776783CBE}" type="sibTrans" cxnId="{D2287A7F-A6F3-49F8-84ED-7360F0310BD7}">
      <dgm:prSet/>
      <dgm:spPr/>
      <dgm:t>
        <a:bodyPr/>
        <a:lstStyle/>
        <a:p>
          <a:endParaRPr lang="en-US" sz="2400"/>
        </a:p>
      </dgm:t>
    </dgm:pt>
    <dgm:pt modelId="{F485CF33-1AA3-454A-BCE1-FAC668F2AB53}">
      <dgm:prSet custT="1"/>
      <dgm:spPr/>
      <dgm:t>
        <a:bodyPr/>
        <a:lstStyle/>
        <a:p>
          <a:r>
            <a:rPr lang="en-US" sz="2800" dirty="0" err="1"/>
            <a:t>Phinehas</a:t>
          </a:r>
          <a:r>
            <a:rPr lang="en-US" sz="2800" dirty="0"/>
            <a:t> killed a man who was yoked with the worship of Baal of </a:t>
          </a:r>
          <a:r>
            <a:rPr lang="en-US" sz="2800" dirty="0" err="1"/>
            <a:t>Peor</a:t>
          </a:r>
          <a:r>
            <a:rPr lang="en-US" sz="2800" dirty="0"/>
            <a:t> through sexual relationship with a </a:t>
          </a:r>
          <a:r>
            <a:rPr lang="en-US" sz="2800" dirty="0" err="1"/>
            <a:t>Midianite</a:t>
          </a:r>
          <a:r>
            <a:rPr lang="en-US" sz="2800" dirty="0"/>
            <a:t> woman, and the plague stopped (Num. 25:8)</a:t>
          </a:r>
        </a:p>
      </dgm:t>
    </dgm:pt>
    <dgm:pt modelId="{CC0AC0B2-7291-47AE-A749-1EB8E1187BCE}" type="parTrans" cxnId="{4A522D88-7D39-47EF-A266-48688954C86A}">
      <dgm:prSet/>
      <dgm:spPr/>
      <dgm:t>
        <a:bodyPr/>
        <a:lstStyle/>
        <a:p>
          <a:endParaRPr lang="en-US" sz="2400"/>
        </a:p>
      </dgm:t>
    </dgm:pt>
    <dgm:pt modelId="{10E3BF27-6817-4E32-A6A2-A80E650C0C87}" type="sibTrans" cxnId="{4A522D88-7D39-47EF-A266-48688954C86A}">
      <dgm:prSet/>
      <dgm:spPr/>
      <dgm:t>
        <a:bodyPr/>
        <a:lstStyle/>
        <a:p>
          <a:endParaRPr lang="en-US" sz="2400"/>
        </a:p>
      </dgm:t>
    </dgm:pt>
    <dgm:pt modelId="{C31EE805-F9F0-4B16-9EBD-99D799875DE3}">
      <dgm:prSet custT="1"/>
      <dgm:spPr/>
      <dgm:t>
        <a:bodyPr/>
        <a:lstStyle/>
        <a:p>
          <a:r>
            <a:rPr lang="en-US" sz="2800" dirty="0"/>
            <a:t>After which they repented before the Lord averting further consequences, as of Moses in Exodus 32:31-35 and David in 2 Samuel 24:25</a:t>
          </a:r>
        </a:p>
      </dgm:t>
    </dgm:pt>
    <dgm:pt modelId="{A2C1FEFB-4940-4F9E-A997-A1B19127B477}" type="parTrans" cxnId="{00387C63-6768-4145-B40B-4709AC8EBDB4}">
      <dgm:prSet/>
      <dgm:spPr/>
      <dgm:t>
        <a:bodyPr/>
        <a:lstStyle/>
        <a:p>
          <a:endParaRPr lang="en-US" sz="2400"/>
        </a:p>
      </dgm:t>
    </dgm:pt>
    <dgm:pt modelId="{1AD93F72-B9B9-47C9-A5F5-324FC8B6CF77}" type="sibTrans" cxnId="{00387C63-6768-4145-B40B-4709AC8EBDB4}">
      <dgm:prSet/>
      <dgm:spPr/>
      <dgm:t>
        <a:bodyPr/>
        <a:lstStyle/>
        <a:p>
          <a:endParaRPr lang="en-US" sz="2400"/>
        </a:p>
      </dgm:t>
    </dgm:pt>
    <dgm:pt modelId="{A5B4878B-CD9C-418C-BD6D-4F93045917F8}">
      <dgm:prSet custT="1"/>
      <dgm:spPr/>
      <dgm:t>
        <a:bodyPr/>
        <a:lstStyle/>
        <a:p>
          <a:r>
            <a:rPr lang="en-US" sz="2800" dirty="0"/>
            <a:t>Hezekiah prayed for pardon for the Israelites from the North as they ate the Passover but not cleansed, God heard him and healed the people (2 Chr. 30:20)</a:t>
          </a:r>
        </a:p>
      </dgm:t>
    </dgm:pt>
    <dgm:pt modelId="{3DF59FF8-C78E-4747-9AFE-61E1A425FE13}" type="parTrans" cxnId="{78BA7141-ED8F-4B98-9A05-F0D3199D8C59}">
      <dgm:prSet/>
      <dgm:spPr/>
      <dgm:t>
        <a:bodyPr/>
        <a:lstStyle/>
        <a:p>
          <a:endParaRPr lang="en-US" sz="2000"/>
        </a:p>
      </dgm:t>
    </dgm:pt>
    <dgm:pt modelId="{968B266B-8D79-4CD8-829F-B1BD5BEF7FCF}" type="sibTrans" cxnId="{78BA7141-ED8F-4B98-9A05-F0D3199D8C59}">
      <dgm:prSet/>
      <dgm:spPr/>
      <dgm:t>
        <a:bodyPr/>
        <a:lstStyle/>
        <a:p>
          <a:endParaRPr lang="en-US" sz="2000"/>
        </a:p>
      </dgm:t>
    </dgm:pt>
    <dgm:pt modelId="{DE339774-F168-4130-B022-DDD669766B6F}" type="pres">
      <dgm:prSet presAssocID="{D9A2A34D-FADD-4FB0-B6F2-DCC8090E2BF2}" presName="linear" presStyleCnt="0">
        <dgm:presLayoutVars>
          <dgm:animLvl val="lvl"/>
          <dgm:resizeHandles val="exact"/>
        </dgm:presLayoutVars>
      </dgm:prSet>
      <dgm:spPr/>
    </dgm:pt>
    <dgm:pt modelId="{C427D1CA-9A4F-4D4E-B9A7-56E25C125A77}" type="pres">
      <dgm:prSet presAssocID="{24B95FE9-56E4-4F22-B0C2-6599828C405A}" presName="parentText" presStyleLbl="node1" presStyleIdx="0" presStyleCnt="4">
        <dgm:presLayoutVars>
          <dgm:chMax val="0"/>
          <dgm:bulletEnabled val="1"/>
        </dgm:presLayoutVars>
      </dgm:prSet>
      <dgm:spPr/>
    </dgm:pt>
    <dgm:pt modelId="{4D39FDFC-54A3-4132-B4EF-5C926D488D60}" type="pres">
      <dgm:prSet presAssocID="{90372483-0C88-4406-8C89-957776783CBE}" presName="spacer" presStyleCnt="0"/>
      <dgm:spPr/>
    </dgm:pt>
    <dgm:pt modelId="{A561FBD3-95DC-41A7-B0CB-658609808784}" type="pres">
      <dgm:prSet presAssocID="{F485CF33-1AA3-454A-BCE1-FAC668F2AB53}" presName="parentText" presStyleLbl="node1" presStyleIdx="1" presStyleCnt="4">
        <dgm:presLayoutVars>
          <dgm:chMax val="0"/>
          <dgm:bulletEnabled val="1"/>
        </dgm:presLayoutVars>
      </dgm:prSet>
      <dgm:spPr/>
    </dgm:pt>
    <dgm:pt modelId="{54EE9C6A-84E9-4773-AF02-FF4D45C00114}" type="pres">
      <dgm:prSet presAssocID="{10E3BF27-6817-4E32-A6A2-A80E650C0C87}" presName="spacer" presStyleCnt="0"/>
      <dgm:spPr/>
    </dgm:pt>
    <dgm:pt modelId="{F9734E00-100E-4DAF-A489-92C7EA84CE6D}" type="pres">
      <dgm:prSet presAssocID="{C31EE805-F9F0-4B16-9EBD-99D799875DE3}" presName="parentText" presStyleLbl="node1" presStyleIdx="2" presStyleCnt="4">
        <dgm:presLayoutVars>
          <dgm:chMax val="0"/>
          <dgm:bulletEnabled val="1"/>
        </dgm:presLayoutVars>
      </dgm:prSet>
      <dgm:spPr/>
    </dgm:pt>
    <dgm:pt modelId="{50742979-1A15-4750-B5DA-B9ABED345B23}" type="pres">
      <dgm:prSet presAssocID="{1AD93F72-B9B9-47C9-A5F5-324FC8B6CF77}" presName="spacer" presStyleCnt="0"/>
      <dgm:spPr/>
    </dgm:pt>
    <dgm:pt modelId="{346E8306-B265-45F3-8C47-3327F3C78355}" type="pres">
      <dgm:prSet presAssocID="{A5B4878B-CD9C-418C-BD6D-4F93045917F8}" presName="parentText" presStyleLbl="node1" presStyleIdx="3" presStyleCnt="4">
        <dgm:presLayoutVars>
          <dgm:chMax val="0"/>
          <dgm:bulletEnabled val="1"/>
        </dgm:presLayoutVars>
      </dgm:prSet>
      <dgm:spPr/>
    </dgm:pt>
  </dgm:ptLst>
  <dgm:cxnLst>
    <dgm:cxn modelId="{E7B70810-B9D1-C34E-B31A-CBD0848D1F74}" type="presOf" srcId="{A5B4878B-CD9C-418C-BD6D-4F93045917F8}" destId="{346E8306-B265-45F3-8C47-3327F3C78355}" srcOrd="0" destOrd="0" presId="urn:microsoft.com/office/officeart/2005/8/layout/vList2"/>
    <dgm:cxn modelId="{1C5A8712-FBFD-A447-B3EA-D40DC913C0AC}" type="presOf" srcId="{D9A2A34D-FADD-4FB0-B6F2-DCC8090E2BF2}" destId="{DE339774-F168-4130-B022-DDD669766B6F}" srcOrd="0" destOrd="0" presId="urn:microsoft.com/office/officeart/2005/8/layout/vList2"/>
    <dgm:cxn modelId="{78BA7141-ED8F-4B98-9A05-F0D3199D8C59}" srcId="{D9A2A34D-FADD-4FB0-B6F2-DCC8090E2BF2}" destId="{A5B4878B-CD9C-418C-BD6D-4F93045917F8}" srcOrd="3" destOrd="0" parTransId="{3DF59FF8-C78E-4747-9AFE-61E1A425FE13}" sibTransId="{968B266B-8D79-4CD8-829F-B1BD5BEF7FCF}"/>
    <dgm:cxn modelId="{339B1A62-4F68-1247-96D9-23985F3FAD59}" type="presOf" srcId="{C31EE805-F9F0-4B16-9EBD-99D799875DE3}" destId="{F9734E00-100E-4DAF-A489-92C7EA84CE6D}" srcOrd="0" destOrd="0" presId="urn:microsoft.com/office/officeart/2005/8/layout/vList2"/>
    <dgm:cxn modelId="{00387C63-6768-4145-B40B-4709AC8EBDB4}" srcId="{D9A2A34D-FADD-4FB0-B6F2-DCC8090E2BF2}" destId="{C31EE805-F9F0-4B16-9EBD-99D799875DE3}" srcOrd="2" destOrd="0" parTransId="{A2C1FEFB-4940-4F9E-A997-A1B19127B477}" sibTransId="{1AD93F72-B9B9-47C9-A5F5-324FC8B6CF77}"/>
    <dgm:cxn modelId="{D2287A7F-A6F3-49F8-84ED-7360F0310BD7}" srcId="{D9A2A34D-FADD-4FB0-B6F2-DCC8090E2BF2}" destId="{24B95FE9-56E4-4F22-B0C2-6599828C405A}" srcOrd="0" destOrd="0" parTransId="{57D1F93C-5B52-4906-B30E-F82F3A20AFE8}" sibTransId="{90372483-0C88-4406-8C89-957776783CBE}"/>
    <dgm:cxn modelId="{4A522D88-7D39-47EF-A266-48688954C86A}" srcId="{D9A2A34D-FADD-4FB0-B6F2-DCC8090E2BF2}" destId="{F485CF33-1AA3-454A-BCE1-FAC668F2AB53}" srcOrd="1" destOrd="0" parTransId="{CC0AC0B2-7291-47AE-A749-1EB8E1187BCE}" sibTransId="{10E3BF27-6817-4E32-A6A2-A80E650C0C87}"/>
    <dgm:cxn modelId="{ECD6819D-1C96-9543-B778-0ADE4073236B}" type="presOf" srcId="{F485CF33-1AA3-454A-BCE1-FAC668F2AB53}" destId="{A561FBD3-95DC-41A7-B0CB-658609808784}" srcOrd="0" destOrd="0" presId="urn:microsoft.com/office/officeart/2005/8/layout/vList2"/>
    <dgm:cxn modelId="{1CCAC5DF-8D7C-3645-9246-26CEF0381EB0}" type="presOf" srcId="{24B95FE9-56E4-4F22-B0C2-6599828C405A}" destId="{C427D1CA-9A4F-4D4E-B9A7-56E25C125A77}" srcOrd="0" destOrd="0" presId="urn:microsoft.com/office/officeart/2005/8/layout/vList2"/>
    <dgm:cxn modelId="{4D2233DC-37A0-9647-ACF8-FDA60AF2E0C0}" type="presParOf" srcId="{DE339774-F168-4130-B022-DDD669766B6F}" destId="{C427D1CA-9A4F-4D4E-B9A7-56E25C125A77}" srcOrd="0" destOrd="0" presId="urn:microsoft.com/office/officeart/2005/8/layout/vList2"/>
    <dgm:cxn modelId="{E5EA04A8-44E6-5643-AE46-0AF164401134}" type="presParOf" srcId="{DE339774-F168-4130-B022-DDD669766B6F}" destId="{4D39FDFC-54A3-4132-B4EF-5C926D488D60}" srcOrd="1" destOrd="0" presId="urn:microsoft.com/office/officeart/2005/8/layout/vList2"/>
    <dgm:cxn modelId="{83534F24-1BBC-D649-B2ED-75E873958AD5}" type="presParOf" srcId="{DE339774-F168-4130-B022-DDD669766B6F}" destId="{A561FBD3-95DC-41A7-B0CB-658609808784}" srcOrd="2" destOrd="0" presId="urn:microsoft.com/office/officeart/2005/8/layout/vList2"/>
    <dgm:cxn modelId="{9F51ED82-4CB0-9945-844A-C46D25279587}" type="presParOf" srcId="{DE339774-F168-4130-B022-DDD669766B6F}" destId="{54EE9C6A-84E9-4773-AF02-FF4D45C00114}" srcOrd="3" destOrd="0" presId="urn:microsoft.com/office/officeart/2005/8/layout/vList2"/>
    <dgm:cxn modelId="{1D0E33B2-BABA-A94D-825C-4DE7AEB1A5AF}" type="presParOf" srcId="{DE339774-F168-4130-B022-DDD669766B6F}" destId="{F9734E00-100E-4DAF-A489-92C7EA84CE6D}" srcOrd="4" destOrd="0" presId="urn:microsoft.com/office/officeart/2005/8/layout/vList2"/>
    <dgm:cxn modelId="{A2D5FA8F-B47C-6A4B-A8E0-51351F9C4D4E}" type="presParOf" srcId="{DE339774-F168-4130-B022-DDD669766B6F}" destId="{50742979-1A15-4750-B5DA-B9ABED345B23}" srcOrd="5" destOrd="0" presId="urn:microsoft.com/office/officeart/2005/8/layout/vList2"/>
    <dgm:cxn modelId="{34BFBD18-CC58-2E49-AEA6-BF52123446A3}" type="presParOf" srcId="{DE339774-F168-4130-B022-DDD669766B6F}" destId="{346E8306-B265-45F3-8C47-3327F3C7835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9A2A34D-FADD-4FB0-B6F2-DCC8090E2BF2}" type="doc">
      <dgm:prSet loTypeId="urn:microsoft.com/office/officeart/2005/8/layout/vList2" loCatId="list" qsTypeId="urn:microsoft.com/office/officeart/2005/8/quickstyle/3d2" qsCatId="3D" csTypeId="urn:microsoft.com/office/officeart/2005/8/colors/colorful1#8" csCatId="colorful" phldr="1"/>
      <dgm:spPr/>
      <dgm:t>
        <a:bodyPr/>
        <a:lstStyle/>
        <a:p>
          <a:endParaRPr lang="en-US"/>
        </a:p>
      </dgm:t>
    </dgm:pt>
    <dgm:pt modelId="{1154BD17-4BD1-453C-B987-B70DDCBB14E7}">
      <dgm:prSet custT="1"/>
      <dgm:spPr/>
      <dgm:t>
        <a:bodyPr/>
        <a:lstStyle/>
        <a:p>
          <a:r>
            <a:rPr lang="en-US" sz="3200" dirty="0"/>
            <a:t>Aaron had to carry his censer to make atonement for the people.  He ran in the midst of the people and stood between the living and the dead, so the plague stopped (Num. 16:41- 50).</a:t>
          </a:r>
        </a:p>
      </dgm:t>
    </dgm:pt>
    <dgm:pt modelId="{866AA213-6E70-449B-9259-213E0A98D353}" type="parTrans" cxnId="{F8EE44CD-31D7-4585-BF2E-203CCAC01829}">
      <dgm:prSet/>
      <dgm:spPr/>
      <dgm:t>
        <a:bodyPr/>
        <a:lstStyle/>
        <a:p>
          <a:endParaRPr lang="en-US" sz="2400"/>
        </a:p>
      </dgm:t>
    </dgm:pt>
    <dgm:pt modelId="{1FC25FBF-1CAB-4F38-87B3-A74989DBACB1}" type="sibTrans" cxnId="{F8EE44CD-31D7-4585-BF2E-203CCAC01829}">
      <dgm:prSet/>
      <dgm:spPr/>
      <dgm:t>
        <a:bodyPr/>
        <a:lstStyle/>
        <a:p>
          <a:endParaRPr lang="en-US" sz="2400"/>
        </a:p>
      </dgm:t>
    </dgm:pt>
    <dgm:pt modelId="{DE339774-F168-4130-B022-DDD669766B6F}" type="pres">
      <dgm:prSet presAssocID="{D9A2A34D-FADD-4FB0-B6F2-DCC8090E2BF2}" presName="linear" presStyleCnt="0">
        <dgm:presLayoutVars>
          <dgm:animLvl val="lvl"/>
          <dgm:resizeHandles val="exact"/>
        </dgm:presLayoutVars>
      </dgm:prSet>
      <dgm:spPr/>
    </dgm:pt>
    <dgm:pt modelId="{9537347F-281D-4EE6-B5E7-1CD9E7C769F9}" type="pres">
      <dgm:prSet presAssocID="{1154BD17-4BD1-453C-B987-B70DDCBB14E7}" presName="parentText" presStyleLbl="node1" presStyleIdx="0" presStyleCnt="1">
        <dgm:presLayoutVars>
          <dgm:chMax val="0"/>
          <dgm:bulletEnabled val="1"/>
        </dgm:presLayoutVars>
      </dgm:prSet>
      <dgm:spPr/>
    </dgm:pt>
  </dgm:ptLst>
  <dgm:cxnLst>
    <dgm:cxn modelId="{AFAD038C-B8F6-AC44-9D65-6F7A3990C84E}" type="presOf" srcId="{1154BD17-4BD1-453C-B987-B70DDCBB14E7}" destId="{9537347F-281D-4EE6-B5E7-1CD9E7C769F9}" srcOrd="0" destOrd="0" presId="urn:microsoft.com/office/officeart/2005/8/layout/vList2"/>
    <dgm:cxn modelId="{BC69A197-D9AF-A34E-8DD2-0425989C306E}" type="presOf" srcId="{D9A2A34D-FADD-4FB0-B6F2-DCC8090E2BF2}" destId="{DE339774-F168-4130-B022-DDD669766B6F}" srcOrd="0" destOrd="0" presId="urn:microsoft.com/office/officeart/2005/8/layout/vList2"/>
    <dgm:cxn modelId="{F8EE44CD-31D7-4585-BF2E-203CCAC01829}" srcId="{D9A2A34D-FADD-4FB0-B6F2-DCC8090E2BF2}" destId="{1154BD17-4BD1-453C-B987-B70DDCBB14E7}" srcOrd="0" destOrd="0" parTransId="{866AA213-6E70-449B-9259-213E0A98D353}" sibTransId="{1FC25FBF-1CAB-4F38-87B3-A74989DBACB1}"/>
    <dgm:cxn modelId="{F2B218E8-4BAC-8D4B-AEA2-49E79AC4CA89}" type="presParOf" srcId="{DE339774-F168-4130-B022-DDD669766B6F}" destId="{9537347F-281D-4EE6-B5E7-1CD9E7C769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21398B-9208-4EA3-A462-CDE3602DD86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E881382-1BBF-4480-AFE1-9406D85983AB}">
      <dgm:prSet phldrT="[Text]" custT="1"/>
      <dgm:spPr/>
      <dgm:t>
        <a:bodyPr/>
        <a:lstStyle/>
        <a:p>
          <a:r>
            <a:rPr lang="en-GB" sz="5400" dirty="0"/>
            <a:t>Ezekiel – Broken Bones</a:t>
          </a:r>
          <a:endParaRPr lang="en-US" sz="5400" dirty="0"/>
        </a:p>
      </dgm:t>
    </dgm:pt>
    <dgm:pt modelId="{2A2044D0-30D9-455C-8248-CCDEFBA51EAC}" type="parTrans" cxnId="{5D7C968B-A19A-482F-B617-74FE24AA16C4}">
      <dgm:prSet/>
      <dgm:spPr/>
      <dgm:t>
        <a:bodyPr/>
        <a:lstStyle/>
        <a:p>
          <a:endParaRPr lang="en-US" sz="1400"/>
        </a:p>
      </dgm:t>
    </dgm:pt>
    <dgm:pt modelId="{295FE574-EB61-4365-A178-AC51B8E7593B}" type="sibTrans" cxnId="{5D7C968B-A19A-482F-B617-74FE24AA16C4}">
      <dgm:prSet/>
      <dgm:spPr/>
      <dgm:t>
        <a:bodyPr/>
        <a:lstStyle/>
        <a:p>
          <a:endParaRPr lang="en-US" sz="1400"/>
        </a:p>
      </dgm:t>
    </dgm:pt>
    <dgm:pt modelId="{F6348AF4-5E53-4B01-A92F-D2A45A303654}" type="pres">
      <dgm:prSet presAssocID="{D821398B-9208-4EA3-A462-CDE3602DD864}" presName="linear" presStyleCnt="0">
        <dgm:presLayoutVars>
          <dgm:animLvl val="lvl"/>
          <dgm:resizeHandles val="exact"/>
        </dgm:presLayoutVars>
      </dgm:prSet>
      <dgm:spPr/>
    </dgm:pt>
    <dgm:pt modelId="{E41B4A0F-8D0E-4A55-8430-D831C9F4C451}" type="pres">
      <dgm:prSet presAssocID="{CE881382-1BBF-4480-AFE1-9406D85983AB}" presName="parentText" presStyleLbl="node1" presStyleIdx="0" presStyleCnt="1" custLinFactNeighborX="1887" custLinFactNeighborY="967">
        <dgm:presLayoutVars>
          <dgm:chMax val="0"/>
          <dgm:bulletEnabled val="1"/>
        </dgm:presLayoutVars>
      </dgm:prSet>
      <dgm:spPr/>
    </dgm:pt>
  </dgm:ptLst>
  <dgm:cxnLst>
    <dgm:cxn modelId="{5D7C968B-A19A-482F-B617-74FE24AA16C4}" srcId="{D821398B-9208-4EA3-A462-CDE3602DD864}" destId="{CE881382-1BBF-4480-AFE1-9406D85983AB}" srcOrd="0" destOrd="0" parTransId="{2A2044D0-30D9-455C-8248-CCDEFBA51EAC}" sibTransId="{295FE574-EB61-4365-A178-AC51B8E7593B}"/>
    <dgm:cxn modelId="{9C394BA9-7CCE-8741-872C-6F67A8EF2C81}" type="presOf" srcId="{D821398B-9208-4EA3-A462-CDE3602DD864}" destId="{F6348AF4-5E53-4B01-A92F-D2A45A303654}" srcOrd="0" destOrd="0" presId="urn:microsoft.com/office/officeart/2005/8/layout/vList2"/>
    <dgm:cxn modelId="{826291F9-24C6-9F46-9F78-9A999B5B2DE1}" type="presOf" srcId="{CE881382-1BBF-4480-AFE1-9406D85983AB}" destId="{E41B4A0F-8D0E-4A55-8430-D831C9F4C451}" srcOrd="0" destOrd="0" presId="urn:microsoft.com/office/officeart/2005/8/layout/vList2"/>
    <dgm:cxn modelId="{691A1E7E-762F-CB4A-BCCC-8114E4DAFABC}" type="presParOf" srcId="{F6348AF4-5E53-4B01-A92F-D2A45A303654}" destId="{E41B4A0F-8D0E-4A55-8430-D831C9F4C4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821398B-9208-4EA3-A462-CDE3602DD864}"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CE881382-1BBF-4480-AFE1-9406D85983AB}">
      <dgm:prSet phldrT="[Text]" custT="1"/>
      <dgm:spPr/>
      <dgm:t>
        <a:bodyPr/>
        <a:lstStyle/>
        <a:p>
          <a:r>
            <a:rPr lang="en-GB" sz="5400" dirty="0"/>
            <a:t>Hosea – dressing of wounds</a:t>
          </a:r>
          <a:endParaRPr lang="en-US" sz="5400" dirty="0"/>
        </a:p>
      </dgm:t>
    </dgm:pt>
    <dgm:pt modelId="{2A2044D0-30D9-455C-8248-CCDEFBA51EAC}" type="parTrans" cxnId="{5D7C968B-A19A-482F-B617-74FE24AA16C4}">
      <dgm:prSet/>
      <dgm:spPr/>
      <dgm:t>
        <a:bodyPr/>
        <a:lstStyle/>
        <a:p>
          <a:endParaRPr lang="en-US" sz="1400"/>
        </a:p>
      </dgm:t>
    </dgm:pt>
    <dgm:pt modelId="{295FE574-EB61-4365-A178-AC51B8E7593B}" type="sibTrans" cxnId="{5D7C968B-A19A-482F-B617-74FE24AA16C4}">
      <dgm:prSet/>
      <dgm:spPr/>
      <dgm:t>
        <a:bodyPr/>
        <a:lstStyle/>
        <a:p>
          <a:endParaRPr lang="en-US" sz="1400"/>
        </a:p>
      </dgm:t>
    </dgm:pt>
    <dgm:pt modelId="{F6348AF4-5E53-4B01-A92F-D2A45A303654}" type="pres">
      <dgm:prSet presAssocID="{D821398B-9208-4EA3-A462-CDE3602DD864}" presName="linear" presStyleCnt="0">
        <dgm:presLayoutVars>
          <dgm:animLvl val="lvl"/>
          <dgm:resizeHandles val="exact"/>
        </dgm:presLayoutVars>
      </dgm:prSet>
      <dgm:spPr/>
    </dgm:pt>
    <dgm:pt modelId="{E41B4A0F-8D0E-4A55-8430-D831C9F4C451}" type="pres">
      <dgm:prSet presAssocID="{CE881382-1BBF-4480-AFE1-9406D85983AB}" presName="parentText" presStyleLbl="node1" presStyleIdx="0" presStyleCnt="1" custLinFactNeighborX="1887" custLinFactNeighborY="967">
        <dgm:presLayoutVars>
          <dgm:chMax val="0"/>
          <dgm:bulletEnabled val="1"/>
        </dgm:presLayoutVars>
      </dgm:prSet>
      <dgm:spPr/>
    </dgm:pt>
  </dgm:ptLst>
  <dgm:cxnLst>
    <dgm:cxn modelId="{EA756312-7B6F-2940-8BB7-B67E396DDD77}" type="presOf" srcId="{CE881382-1BBF-4480-AFE1-9406D85983AB}" destId="{E41B4A0F-8D0E-4A55-8430-D831C9F4C451}" srcOrd="0" destOrd="0" presId="urn:microsoft.com/office/officeart/2005/8/layout/vList2"/>
    <dgm:cxn modelId="{3B3B1068-E6D0-8A42-BF1D-3E833CA986B5}" type="presOf" srcId="{D821398B-9208-4EA3-A462-CDE3602DD864}" destId="{F6348AF4-5E53-4B01-A92F-D2A45A303654}" srcOrd="0" destOrd="0" presId="urn:microsoft.com/office/officeart/2005/8/layout/vList2"/>
    <dgm:cxn modelId="{5D7C968B-A19A-482F-B617-74FE24AA16C4}" srcId="{D821398B-9208-4EA3-A462-CDE3602DD864}" destId="{CE881382-1BBF-4480-AFE1-9406D85983AB}" srcOrd="0" destOrd="0" parTransId="{2A2044D0-30D9-455C-8248-CCDEFBA51EAC}" sibTransId="{295FE574-EB61-4365-A178-AC51B8E7593B}"/>
    <dgm:cxn modelId="{AAB1896A-C5E2-6D48-94D7-2C5C80267C32}" type="presParOf" srcId="{F6348AF4-5E53-4B01-A92F-D2A45A303654}" destId="{E41B4A0F-8D0E-4A55-8430-D831C9F4C4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21398B-9208-4EA3-A462-CDE3602DD864}" type="doc">
      <dgm:prSet loTypeId="urn:microsoft.com/office/officeart/2005/8/layout/vList2" loCatId="list" qsTypeId="urn:microsoft.com/office/officeart/2005/8/quickstyle/3d2" qsCatId="3D" csTypeId="urn:microsoft.com/office/officeart/2005/8/colors/accent3_2" csCatId="accent3" phldr="1"/>
      <dgm:spPr/>
      <dgm:t>
        <a:bodyPr/>
        <a:lstStyle/>
        <a:p>
          <a:endParaRPr lang="en-US"/>
        </a:p>
      </dgm:t>
    </dgm:pt>
    <dgm:pt modelId="{CE881382-1BBF-4480-AFE1-9406D85983AB}">
      <dgm:prSet phldrT="[Text]" custT="1"/>
      <dgm:spPr/>
      <dgm:t>
        <a:bodyPr/>
        <a:lstStyle/>
        <a:p>
          <a:r>
            <a:rPr lang="en-GB" sz="5400" dirty="0"/>
            <a:t>Ezekiel – helpless newborn</a:t>
          </a:r>
          <a:endParaRPr lang="en-US" sz="5400" dirty="0"/>
        </a:p>
      </dgm:t>
    </dgm:pt>
    <dgm:pt modelId="{2A2044D0-30D9-455C-8248-CCDEFBA51EAC}" type="parTrans" cxnId="{5D7C968B-A19A-482F-B617-74FE24AA16C4}">
      <dgm:prSet/>
      <dgm:spPr/>
      <dgm:t>
        <a:bodyPr/>
        <a:lstStyle/>
        <a:p>
          <a:endParaRPr lang="en-US" sz="1400"/>
        </a:p>
      </dgm:t>
    </dgm:pt>
    <dgm:pt modelId="{295FE574-EB61-4365-A178-AC51B8E7593B}" type="sibTrans" cxnId="{5D7C968B-A19A-482F-B617-74FE24AA16C4}">
      <dgm:prSet/>
      <dgm:spPr/>
      <dgm:t>
        <a:bodyPr/>
        <a:lstStyle/>
        <a:p>
          <a:endParaRPr lang="en-US" sz="1400"/>
        </a:p>
      </dgm:t>
    </dgm:pt>
    <dgm:pt modelId="{F6348AF4-5E53-4B01-A92F-D2A45A303654}" type="pres">
      <dgm:prSet presAssocID="{D821398B-9208-4EA3-A462-CDE3602DD864}" presName="linear" presStyleCnt="0">
        <dgm:presLayoutVars>
          <dgm:animLvl val="lvl"/>
          <dgm:resizeHandles val="exact"/>
        </dgm:presLayoutVars>
      </dgm:prSet>
      <dgm:spPr/>
    </dgm:pt>
    <dgm:pt modelId="{E41B4A0F-8D0E-4A55-8430-D831C9F4C451}" type="pres">
      <dgm:prSet presAssocID="{CE881382-1BBF-4480-AFE1-9406D85983AB}" presName="parentText" presStyleLbl="node1" presStyleIdx="0" presStyleCnt="1" custLinFactNeighborX="1887" custLinFactNeighborY="967">
        <dgm:presLayoutVars>
          <dgm:chMax val="0"/>
          <dgm:bulletEnabled val="1"/>
        </dgm:presLayoutVars>
      </dgm:prSet>
      <dgm:spPr/>
    </dgm:pt>
  </dgm:ptLst>
  <dgm:cxnLst>
    <dgm:cxn modelId="{B28FC680-44CF-A541-9EB5-E2B386B3E769}" type="presOf" srcId="{CE881382-1BBF-4480-AFE1-9406D85983AB}" destId="{E41B4A0F-8D0E-4A55-8430-D831C9F4C451}" srcOrd="0" destOrd="0" presId="urn:microsoft.com/office/officeart/2005/8/layout/vList2"/>
    <dgm:cxn modelId="{C6FD4D89-E07A-5F4A-8449-537C59013C9F}" type="presOf" srcId="{D821398B-9208-4EA3-A462-CDE3602DD864}" destId="{F6348AF4-5E53-4B01-A92F-D2A45A303654}" srcOrd="0" destOrd="0" presId="urn:microsoft.com/office/officeart/2005/8/layout/vList2"/>
    <dgm:cxn modelId="{5D7C968B-A19A-482F-B617-74FE24AA16C4}" srcId="{D821398B-9208-4EA3-A462-CDE3602DD864}" destId="{CE881382-1BBF-4480-AFE1-9406D85983AB}" srcOrd="0" destOrd="0" parTransId="{2A2044D0-30D9-455C-8248-CCDEFBA51EAC}" sibTransId="{295FE574-EB61-4365-A178-AC51B8E7593B}"/>
    <dgm:cxn modelId="{7F476BC1-F3A7-3347-9122-A2B0EC283E44}" type="presParOf" srcId="{F6348AF4-5E53-4B01-A92F-D2A45A303654}" destId="{E41B4A0F-8D0E-4A55-8430-D831C9F4C45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4C543C6-462B-40E2-ABA5-1CDEFF2423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5429D7-9C18-4AE3-A724-6ABEF90FDB29}">
      <dgm:prSet phldrT="[Text]"/>
      <dgm:spPr/>
      <dgm:t>
        <a:bodyPr/>
        <a:lstStyle/>
        <a:p>
          <a:r>
            <a:rPr lang="en-GB" dirty="0"/>
            <a:t>Does Isaiah 53 speak of atonement for sin or physical healing?</a:t>
          </a:r>
          <a:endParaRPr lang="en-US" dirty="0"/>
        </a:p>
      </dgm:t>
    </dgm:pt>
    <dgm:pt modelId="{E60B2922-9D55-4999-A827-4F2F47282D2B}" type="parTrans" cxnId="{D23BDCBB-66CE-4EBF-9D5E-FE240DFE2CD1}">
      <dgm:prSet/>
      <dgm:spPr/>
      <dgm:t>
        <a:bodyPr/>
        <a:lstStyle/>
        <a:p>
          <a:endParaRPr lang="en-US"/>
        </a:p>
      </dgm:t>
    </dgm:pt>
    <dgm:pt modelId="{7A6B2353-B870-471D-BF4C-87779EEA9D4C}" type="sibTrans" cxnId="{D23BDCBB-66CE-4EBF-9D5E-FE240DFE2CD1}">
      <dgm:prSet/>
      <dgm:spPr/>
      <dgm:t>
        <a:bodyPr/>
        <a:lstStyle/>
        <a:p>
          <a:endParaRPr lang="en-US"/>
        </a:p>
      </dgm:t>
    </dgm:pt>
    <dgm:pt modelId="{3F8EA156-EF98-4C10-84F1-D6CF8D2A458E}" type="pres">
      <dgm:prSet presAssocID="{A4C543C6-462B-40E2-ABA5-1CDEFF242301}" presName="linear" presStyleCnt="0">
        <dgm:presLayoutVars>
          <dgm:animLvl val="lvl"/>
          <dgm:resizeHandles val="exact"/>
        </dgm:presLayoutVars>
      </dgm:prSet>
      <dgm:spPr/>
    </dgm:pt>
    <dgm:pt modelId="{6A5E6B2C-BDAE-4567-944A-90C2DE91BEB9}" type="pres">
      <dgm:prSet presAssocID="{A85429D7-9C18-4AE3-A724-6ABEF90FDB29}" presName="parentText" presStyleLbl="node1" presStyleIdx="0" presStyleCnt="1">
        <dgm:presLayoutVars>
          <dgm:chMax val="0"/>
          <dgm:bulletEnabled val="1"/>
        </dgm:presLayoutVars>
      </dgm:prSet>
      <dgm:spPr/>
    </dgm:pt>
  </dgm:ptLst>
  <dgm:cxnLst>
    <dgm:cxn modelId="{C0ACF09C-2A70-AE44-838C-2E6090191757}" type="presOf" srcId="{A85429D7-9C18-4AE3-A724-6ABEF90FDB29}" destId="{6A5E6B2C-BDAE-4567-944A-90C2DE91BEB9}" srcOrd="0" destOrd="0" presId="urn:microsoft.com/office/officeart/2005/8/layout/vList2"/>
    <dgm:cxn modelId="{D23BDCBB-66CE-4EBF-9D5E-FE240DFE2CD1}" srcId="{A4C543C6-462B-40E2-ABA5-1CDEFF242301}" destId="{A85429D7-9C18-4AE3-A724-6ABEF90FDB29}" srcOrd="0" destOrd="0" parTransId="{E60B2922-9D55-4999-A827-4F2F47282D2B}" sibTransId="{7A6B2353-B870-471D-BF4C-87779EEA9D4C}"/>
    <dgm:cxn modelId="{76C9A5FD-9444-B14D-B951-7FE4E0419D54}" type="presOf" srcId="{A4C543C6-462B-40E2-ABA5-1CDEFF242301}" destId="{3F8EA156-EF98-4C10-84F1-D6CF8D2A458E}" srcOrd="0" destOrd="0" presId="urn:microsoft.com/office/officeart/2005/8/layout/vList2"/>
    <dgm:cxn modelId="{852AB1A5-A906-2A46-8DAD-3350AEB50FA3}" type="presParOf" srcId="{3F8EA156-EF98-4C10-84F1-D6CF8D2A458E}" destId="{6A5E6B2C-BDAE-4567-944A-90C2DE91BEB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F1C3F-B785-4C80-B5A7-649A43CE2A09}"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C082139F-2C39-4FE5-A083-9ED3F1F356E9}">
      <dgm:prSet phldrT="[Text]" custT="1"/>
      <dgm:spPr/>
      <dgm:t>
        <a:bodyPr/>
        <a:lstStyle/>
        <a:p>
          <a:r>
            <a:rPr lang="en-GB" sz="4800" dirty="0"/>
            <a:t>Pain/Sickness &amp; toil</a:t>
          </a:r>
        </a:p>
      </dgm:t>
    </dgm:pt>
    <dgm:pt modelId="{399623EE-000D-47B6-9D54-74A1E5D4D685}" type="parTrans" cxnId="{10C4AE1F-F405-4D7A-AC26-1178015EA805}">
      <dgm:prSet/>
      <dgm:spPr/>
      <dgm:t>
        <a:bodyPr/>
        <a:lstStyle/>
        <a:p>
          <a:endParaRPr lang="en-US" sz="3600"/>
        </a:p>
      </dgm:t>
    </dgm:pt>
    <dgm:pt modelId="{41F8490B-1535-40CC-9518-DD6BD6860C53}" type="sibTrans" cxnId="{10C4AE1F-F405-4D7A-AC26-1178015EA805}">
      <dgm:prSet/>
      <dgm:spPr/>
      <dgm:t>
        <a:bodyPr/>
        <a:lstStyle/>
        <a:p>
          <a:endParaRPr lang="en-US" sz="3600"/>
        </a:p>
      </dgm:t>
    </dgm:pt>
    <dgm:pt modelId="{8D9BEA33-A0EA-469D-8FC0-011C5BDAE08A}">
      <dgm:prSet phldrT="[Text]" custT="1"/>
      <dgm:spPr>
        <a:solidFill>
          <a:schemeClr val="accent3">
            <a:lumMod val="50000"/>
          </a:schemeClr>
        </a:solidFill>
      </dgm:spPr>
      <dgm:t>
        <a:bodyPr/>
        <a:lstStyle/>
        <a:p>
          <a:r>
            <a:rPr lang="en-GB" sz="4800" dirty="0"/>
            <a:t>Fall</a:t>
          </a:r>
        </a:p>
      </dgm:t>
    </dgm:pt>
    <dgm:pt modelId="{A842467A-C03B-40E0-B92C-368774D69CEF}" type="parTrans" cxnId="{EEF5A337-921C-4AF2-A268-B3E7DFD57374}">
      <dgm:prSet/>
      <dgm:spPr/>
      <dgm:t>
        <a:bodyPr/>
        <a:lstStyle/>
        <a:p>
          <a:endParaRPr lang="en-US" sz="3600"/>
        </a:p>
      </dgm:t>
    </dgm:pt>
    <dgm:pt modelId="{A46F2D4A-4ACA-4157-B26B-DA2E7233FA15}" type="sibTrans" cxnId="{EEF5A337-921C-4AF2-A268-B3E7DFD57374}">
      <dgm:prSet/>
      <dgm:spPr/>
      <dgm:t>
        <a:bodyPr/>
        <a:lstStyle/>
        <a:p>
          <a:endParaRPr lang="en-US" sz="3600"/>
        </a:p>
      </dgm:t>
    </dgm:pt>
    <dgm:pt modelId="{FB0D3D08-A24C-4D38-884B-8584EF103DC1}">
      <dgm:prSet phldrT="[Text]" custT="1"/>
      <dgm:spPr/>
      <dgm:t>
        <a:bodyPr/>
        <a:lstStyle/>
        <a:p>
          <a:r>
            <a:rPr lang="en-GB" sz="4800" dirty="0"/>
            <a:t>Separation &amp; death</a:t>
          </a:r>
        </a:p>
      </dgm:t>
    </dgm:pt>
    <dgm:pt modelId="{0A74255B-6D9B-4871-AC3F-0D2D03844098}" type="parTrans" cxnId="{048AD883-544E-477D-A8F8-4C52A6363E2C}">
      <dgm:prSet/>
      <dgm:spPr/>
      <dgm:t>
        <a:bodyPr/>
        <a:lstStyle/>
        <a:p>
          <a:endParaRPr lang="en-US" sz="3600"/>
        </a:p>
      </dgm:t>
    </dgm:pt>
    <dgm:pt modelId="{AA3763DE-AAFC-4F55-886D-E2C3A6A9373D}" type="sibTrans" cxnId="{048AD883-544E-477D-A8F8-4C52A6363E2C}">
      <dgm:prSet/>
      <dgm:spPr/>
      <dgm:t>
        <a:bodyPr/>
        <a:lstStyle/>
        <a:p>
          <a:endParaRPr lang="en-US" sz="3600"/>
        </a:p>
      </dgm:t>
    </dgm:pt>
    <dgm:pt modelId="{03E7E960-6B03-4BA5-8D21-A3D0F6E4B554}">
      <dgm:prSet phldrT="[Text]" custT="1"/>
      <dgm:spPr/>
      <dgm:t>
        <a:bodyPr/>
        <a:lstStyle/>
        <a:p>
          <a:r>
            <a:rPr lang="en-GB" sz="4800" dirty="0"/>
            <a:t>Broken relationship</a:t>
          </a:r>
        </a:p>
      </dgm:t>
    </dgm:pt>
    <dgm:pt modelId="{A705CE14-32C3-4300-BFA1-F670820DB62C}" type="parTrans" cxnId="{D2CFE77A-1128-42C4-9663-E3CF48ACA444}">
      <dgm:prSet/>
      <dgm:spPr/>
      <dgm:t>
        <a:bodyPr/>
        <a:lstStyle/>
        <a:p>
          <a:endParaRPr lang="en-US" sz="3600"/>
        </a:p>
      </dgm:t>
    </dgm:pt>
    <dgm:pt modelId="{BD567D12-7AB5-4D67-99AE-DB8EDDE707A0}" type="sibTrans" cxnId="{D2CFE77A-1128-42C4-9663-E3CF48ACA444}">
      <dgm:prSet/>
      <dgm:spPr/>
      <dgm:t>
        <a:bodyPr/>
        <a:lstStyle/>
        <a:p>
          <a:endParaRPr lang="en-US" sz="3600"/>
        </a:p>
      </dgm:t>
    </dgm:pt>
    <dgm:pt modelId="{DD30BC45-E478-4A71-B11F-B5F8082B45C4}" type="pres">
      <dgm:prSet presAssocID="{855F1C3F-B785-4C80-B5A7-649A43CE2A09}" presName="Name0" presStyleCnt="0">
        <dgm:presLayoutVars>
          <dgm:dir/>
          <dgm:animLvl val="lvl"/>
          <dgm:resizeHandles val="exact"/>
        </dgm:presLayoutVars>
      </dgm:prSet>
      <dgm:spPr/>
    </dgm:pt>
    <dgm:pt modelId="{4A64474C-3152-4411-AF50-2605B73C91FF}" type="pres">
      <dgm:prSet presAssocID="{03E7E960-6B03-4BA5-8D21-A3D0F6E4B554}" presName="boxAndChildren" presStyleCnt="0"/>
      <dgm:spPr/>
    </dgm:pt>
    <dgm:pt modelId="{68030B5F-20F5-4A17-8896-D81E372DECAA}" type="pres">
      <dgm:prSet presAssocID="{03E7E960-6B03-4BA5-8D21-A3D0F6E4B554}" presName="parentTextBox" presStyleLbl="node1" presStyleIdx="0" presStyleCnt="4"/>
      <dgm:spPr/>
    </dgm:pt>
    <dgm:pt modelId="{F7F04136-55A0-445D-A73C-9EE83CC0E4C5}" type="pres">
      <dgm:prSet presAssocID="{41F8490B-1535-40CC-9518-DD6BD6860C53}" presName="sp" presStyleCnt="0"/>
      <dgm:spPr/>
    </dgm:pt>
    <dgm:pt modelId="{9BF0CC1E-701C-489B-97D6-27E1B0886A93}" type="pres">
      <dgm:prSet presAssocID="{C082139F-2C39-4FE5-A083-9ED3F1F356E9}" presName="arrowAndChildren" presStyleCnt="0"/>
      <dgm:spPr/>
    </dgm:pt>
    <dgm:pt modelId="{136EC76C-8C08-4B67-AF09-884E453FCEBC}" type="pres">
      <dgm:prSet presAssocID="{C082139F-2C39-4FE5-A083-9ED3F1F356E9}" presName="parentTextArrow" presStyleLbl="node1" presStyleIdx="1" presStyleCnt="4"/>
      <dgm:spPr/>
    </dgm:pt>
    <dgm:pt modelId="{68999181-AA9B-4C55-8C03-49C6AB0E37E7}" type="pres">
      <dgm:prSet presAssocID="{AA3763DE-AAFC-4F55-886D-E2C3A6A9373D}" presName="sp" presStyleCnt="0"/>
      <dgm:spPr/>
    </dgm:pt>
    <dgm:pt modelId="{D07E1304-C490-43FE-97E9-A37B7C696A6F}" type="pres">
      <dgm:prSet presAssocID="{FB0D3D08-A24C-4D38-884B-8584EF103DC1}" presName="arrowAndChildren" presStyleCnt="0"/>
      <dgm:spPr/>
    </dgm:pt>
    <dgm:pt modelId="{79DDE87B-A6E8-4D70-A94C-03624E3D71F3}" type="pres">
      <dgm:prSet presAssocID="{FB0D3D08-A24C-4D38-884B-8584EF103DC1}" presName="parentTextArrow" presStyleLbl="node1" presStyleIdx="2" presStyleCnt="4"/>
      <dgm:spPr/>
    </dgm:pt>
    <dgm:pt modelId="{AEE0B801-430F-4672-B81D-FDF161C9C038}" type="pres">
      <dgm:prSet presAssocID="{A46F2D4A-4ACA-4157-B26B-DA2E7233FA15}" presName="sp" presStyleCnt="0"/>
      <dgm:spPr/>
    </dgm:pt>
    <dgm:pt modelId="{2A62EB8E-3BD5-4E0C-A9CF-F20FDCBCC4BD}" type="pres">
      <dgm:prSet presAssocID="{8D9BEA33-A0EA-469D-8FC0-011C5BDAE08A}" presName="arrowAndChildren" presStyleCnt="0"/>
      <dgm:spPr/>
    </dgm:pt>
    <dgm:pt modelId="{2296F2AA-A8E1-44E4-AB6B-949E9D3C51A5}" type="pres">
      <dgm:prSet presAssocID="{8D9BEA33-A0EA-469D-8FC0-011C5BDAE08A}" presName="parentTextArrow" presStyleLbl="node1" presStyleIdx="3" presStyleCnt="4" custLinFactNeighborY="-123"/>
      <dgm:spPr/>
    </dgm:pt>
  </dgm:ptLst>
  <dgm:cxnLst>
    <dgm:cxn modelId="{FA39E406-E698-C445-AC55-FD8A02CE4655}" type="presOf" srcId="{03E7E960-6B03-4BA5-8D21-A3D0F6E4B554}" destId="{68030B5F-20F5-4A17-8896-D81E372DECAA}" srcOrd="0" destOrd="0" presId="urn:microsoft.com/office/officeart/2005/8/layout/process4"/>
    <dgm:cxn modelId="{10C4AE1F-F405-4D7A-AC26-1178015EA805}" srcId="{855F1C3F-B785-4C80-B5A7-649A43CE2A09}" destId="{C082139F-2C39-4FE5-A083-9ED3F1F356E9}" srcOrd="2" destOrd="0" parTransId="{399623EE-000D-47B6-9D54-74A1E5D4D685}" sibTransId="{41F8490B-1535-40CC-9518-DD6BD6860C53}"/>
    <dgm:cxn modelId="{EEF5A337-921C-4AF2-A268-B3E7DFD57374}" srcId="{855F1C3F-B785-4C80-B5A7-649A43CE2A09}" destId="{8D9BEA33-A0EA-469D-8FC0-011C5BDAE08A}" srcOrd="0" destOrd="0" parTransId="{A842467A-C03B-40E0-B92C-368774D69CEF}" sibTransId="{A46F2D4A-4ACA-4157-B26B-DA2E7233FA15}"/>
    <dgm:cxn modelId="{30F9E44D-A6AB-B141-9222-09B88AC07E7C}" type="presOf" srcId="{C082139F-2C39-4FE5-A083-9ED3F1F356E9}" destId="{136EC76C-8C08-4B67-AF09-884E453FCEBC}" srcOrd="0" destOrd="0" presId="urn:microsoft.com/office/officeart/2005/8/layout/process4"/>
    <dgm:cxn modelId="{93C19A67-CC99-E14B-8C80-2A3A29F2FAAE}" type="presOf" srcId="{8D9BEA33-A0EA-469D-8FC0-011C5BDAE08A}" destId="{2296F2AA-A8E1-44E4-AB6B-949E9D3C51A5}" srcOrd="0" destOrd="0" presId="urn:microsoft.com/office/officeart/2005/8/layout/process4"/>
    <dgm:cxn modelId="{ED744274-5B8D-DE44-BF74-0D3441202AE7}" type="presOf" srcId="{FB0D3D08-A24C-4D38-884B-8584EF103DC1}" destId="{79DDE87B-A6E8-4D70-A94C-03624E3D71F3}" srcOrd="0" destOrd="0" presId="urn:microsoft.com/office/officeart/2005/8/layout/process4"/>
    <dgm:cxn modelId="{D2CFE77A-1128-42C4-9663-E3CF48ACA444}" srcId="{855F1C3F-B785-4C80-B5A7-649A43CE2A09}" destId="{03E7E960-6B03-4BA5-8D21-A3D0F6E4B554}" srcOrd="3" destOrd="0" parTransId="{A705CE14-32C3-4300-BFA1-F670820DB62C}" sibTransId="{BD567D12-7AB5-4D67-99AE-DB8EDDE707A0}"/>
    <dgm:cxn modelId="{048AD883-544E-477D-A8F8-4C52A6363E2C}" srcId="{855F1C3F-B785-4C80-B5A7-649A43CE2A09}" destId="{FB0D3D08-A24C-4D38-884B-8584EF103DC1}" srcOrd="1" destOrd="0" parTransId="{0A74255B-6D9B-4871-AC3F-0D2D03844098}" sibTransId="{AA3763DE-AAFC-4F55-886D-E2C3A6A9373D}"/>
    <dgm:cxn modelId="{13B9C98F-3A5E-1B4B-911E-0000EDB732D0}" type="presOf" srcId="{855F1C3F-B785-4C80-B5A7-649A43CE2A09}" destId="{DD30BC45-E478-4A71-B11F-B5F8082B45C4}" srcOrd="0" destOrd="0" presId="urn:microsoft.com/office/officeart/2005/8/layout/process4"/>
    <dgm:cxn modelId="{188FF287-FB8C-2D49-9707-4DD0726A9E66}" type="presParOf" srcId="{DD30BC45-E478-4A71-B11F-B5F8082B45C4}" destId="{4A64474C-3152-4411-AF50-2605B73C91FF}" srcOrd="0" destOrd="0" presId="urn:microsoft.com/office/officeart/2005/8/layout/process4"/>
    <dgm:cxn modelId="{738B8AF5-3D8A-7A43-9D49-48A1114DC19A}" type="presParOf" srcId="{4A64474C-3152-4411-AF50-2605B73C91FF}" destId="{68030B5F-20F5-4A17-8896-D81E372DECAA}" srcOrd="0" destOrd="0" presId="urn:microsoft.com/office/officeart/2005/8/layout/process4"/>
    <dgm:cxn modelId="{C077678B-0E14-E147-9B87-64EF696B24E9}" type="presParOf" srcId="{DD30BC45-E478-4A71-B11F-B5F8082B45C4}" destId="{F7F04136-55A0-445D-A73C-9EE83CC0E4C5}" srcOrd="1" destOrd="0" presId="urn:microsoft.com/office/officeart/2005/8/layout/process4"/>
    <dgm:cxn modelId="{9913F290-7DA1-FB4E-86B9-B2DF65AD4B89}" type="presParOf" srcId="{DD30BC45-E478-4A71-B11F-B5F8082B45C4}" destId="{9BF0CC1E-701C-489B-97D6-27E1B0886A93}" srcOrd="2" destOrd="0" presId="urn:microsoft.com/office/officeart/2005/8/layout/process4"/>
    <dgm:cxn modelId="{DF9FBD70-728E-9C45-A36A-D7B45A0545F5}" type="presParOf" srcId="{9BF0CC1E-701C-489B-97D6-27E1B0886A93}" destId="{136EC76C-8C08-4B67-AF09-884E453FCEBC}" srcOrd="0" destOrd="0" presId="urn:microsoft.com/office/officeart/2005/8/layout/process4"/>
    <dgm:cxn modelId="{9525310E-65D9-834A-9363-593583367981}" type="presParOf" srcId="{DD30BC45-E478-4A71-B11F-B5F8082B45C4}" destId="{68999181-AA9B-4C55-8C03-49C6AB0E37E7}" srcOrd="3" destOrd="0" presId="urn:microsoft.com/office/officeart/2005/8/layout/process4"/>
    <dgm:cxn modelId="{30D27F78-6BED-D043-8A80-B35CB9CEC764}" type="presParOf" srcId="{DD30BC45-E478-4A71-B11F-B5F8082B45C4}" destId="{D07E1304-C490-43FE-97E9-A37B7C696A6F}" srcOrd="4" destOrd="0" presId="urn:microsoft.com/office/officeart/2005/8/layout/process4"/>
    <dgm:cxn modelId="{F9AD8A45-A365-8947-A1C1-9C8352D22707}" type="presParOf" srcId="{D07E1304-C490-43FE-97E9-A37B7C696A6F}" destId="{79DDE87B-A6E8-4D70-A94C-03624E3D71F3}" srcOrd="0" destOrd="0" presId="urn:microsoft.com/office/officeart/2005/8/layout/process4"/>
    <dgm:cxn modelId="{EE80D4A3-2B05-284E-B19F-B89627487CC3}" type="presParOf" srcId="{DD30BC45-E478-4A71-B11F-B5F8082B45C4}" destId="{AEE0B801-430F-4672-B81D-FDF161C9C038}" srcOrd="5" destOrd="0" presId="urn:microsoft.com/office/officeart/2005/8/layout/process4"/>
    <dgm:cxn modelId="{C224682B-FAD7-424D-BD4C-0B2DA3B7408A}" type="presParOf" srcId="{DD30BC45-E478-4A71-B11F-B5F8082B45C4}" destId="{2A62EB8E-3BD5-4E0C-A9CF-F20FDCBCC4BD}" srcOrd="6" destOrd="0" presId="urn:microsoft.com/office/officeart/2005/8/layout/process4"/>
    <dgm:cxn modelId="{03B234B6-4623-6343-994D-D75BCECF1BB0}" type="presParOf" srcId="{2A62EB8E-3BD5-4E0C-A9CF-F20FDCBCC4BD}" destId="{2296F2AA-A8E1-44E4-AB6B-949E9D3C51A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F1C3F-B785-4C80-B5A7-649A43CE2A0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D9BEA33-A0EA-469D-8FC0-011C5BDAE08A}">
      <dgm:prSet phldrT="[Text]" custT="1"/>
      <dgm:spPr/>
      <dgm:t>
        <a:bodyPr/>
        <a:lstStyle/>
        <a:p>
          <a:r>
            <a:rPr lang="en-GB" sz="4400" dirty="0"/>
            <a:t>Old age Eccl 12:1-7</a:t>
          </a:r>
        </a:p>
      </dgm:t>
    </dgm:pt>
    <dgm:pt modelId="{A842467A-C03B-40E0-B92C-368774D69CEF}" type="parTrans" cxnId="{EEF5A337-921C-4AF2-A268-B3E7DFD57374}">
      <dgm:prSet/>
      <dgm:spPr/>
      <dgm:t>
        <a:bodyPr/>
        <a:lstStyle/>
        <a:p>
          <a:endParaRPr lang="en-US" sz="4400"/>
        </a:p>
      </dgm:t>
    </dgm:pt>
    <dgm:pt modelId="{A46F2D4A-4ACA-4157-B26B-DA2E7233FA15}" type="sibTrans" cxnId="{EEF5A337-921C-4AF2-A268-B3E7DFD57374}">
      <dgm:prSet/>
      <dgm:spPr/>
      <dgm:t>
        <a:bodyPr/>
        <a:lstStyle/>
        <a:p>
          <a:endParaRPr lang="en-US" sz="4400"/>
        </a:p>
      </dgm:t>
    </dgm:pt>
    <dgm:pt modelId="{FB0D3D08-A24C-4D38-884B-8584EF103DC1}">
      <dgm:prSet phldrT="[Text]" custT="1"/>
      <dgm:spPr/>
      <dgm:t>
        <a:bodyPr/>
        <a:lstStyle/>
        <a:p>
          <a:r>
            <a:rPr lang="en-GB" sz="4800" dirty="0"/>
            <a:t>Weakness</a:t>
          </a:r>
        </a:p>
      </dgm:t>
    </dgm:pt>
    <dgm:pt modelId="{0A74255B-6D9B-4871-AC3F-0D2D03844098}" type="parTrans" cxnId="{048AD883-544E-477D-A8F8-4C52A6363E2C}">
      <dgm:prSet/>
      <dgm:spPr/>
      <dgm:t>
        <a:bodyPr/>
        <a:lstStyle/>
        <a:p>
          <a:endParaRPr lang="en-US" sz="4400"/>
        </a:p>
      </dgm:t>
    </dgm:pt>
    <dgm:pt modelId="{AA3763DE-AAFC-4F55-886D-E2C3A6A9373D}" type="sibTrans" cxnId="{048AD883-544E-477D-A8F8-4C52A6363E2C}">
      <dgm:prSet/>
      <dgm:spPr/>
      <dgm:t>
        <a:bodyPr/>
        <a:lstStyle/>
        <a:p>
          <a:endParaRPr lang="en-US" sz="4400"/>
        </a:p>
      </dgm:t>
    </dgm:pt>
    <dgm:pt modelId="{92EA388E-17E5-466F-8A5E-A2FA8A10C0EA}">
      <dgm:prSet phldrT="[Text]" custT="1"/>
      <dgm:spPr/>
      <dgm:t>
        <a:bodyPr/>
        <a:lstStyle/>
        <a:p>
          <a:r>
            <a:rPr lang="en-GB" sz="4400" dirty="0"/>
            <a:t>Poor eyesight</a:t>
          </a:r>
        </a:p>
      </dgm:t>
    </dgm:pt>
    <dgm:pt modelId="{A13FAF96-CAE1-4140-9FC6-56A04D3FEAE1}" type="parTrans" cxnId="{33327308-331D-4D45-B0EE-84CD3AA08771}">
      <dgm:prSet/>
      <dgm:spPr/>
      <dgm:t>
        <a:bodyPr/>
        <a:lstStyle/>
        <a:p>
          <a:endParaRPr lang="en-US" sz="2800"/>
        </a:p>
      </dgm:t>
    </dgm:pt>
    <dgm:pt modelId="{C3A3FFDD-5FCB-49C2-9E3B-6142E0B4C183}" type="sibTrans" cxnId="{33327308-331D-4D45-B0EE-84CD3AA08771}">
      <dgm:prSet/>
      <dgm:spPr/>
      <dgm:t>
        <a:bodyPr/>
        <a:lstStyle/>
        <a:p>
          <a:endParaRPr lang="en-US" sz="2800"/>
        </a:p>
      </dgm:t>
    </dgm:pt>
    <dgm:pt modelId="{05347773-FC6D-49B4-9E58-A63A7C7C716F}">
      <dgm:prSet phldrT="[Text]" custT="1"/>
      <dgm:spPr/>
      <dgm:t>
        <a:bodyPr/>
        <a:lstStyle/>
        <a:p>
          <a:r>
            <a:rPr lang="en-GB" sz="4000" dirty="0"/>
            <a:t>Loss of hearing</a:t>
          </a:r>
        </a:p>
      </dgm:t>
    </dgm:pt>
    <dgm:pt modelId="{5E8712DC-96FF-4342-B3D1-68F197C7C096}" type="parTrans" cxnId="{E1ADAF3B-A2E4-4067-B00C-FE372DC826B0}">
      <dgm:prSet/>
      <dgm:spPr/>
      <dgm:t>
        <a:bodyPr/>
        <a:lstStyle/>
        <a:p>
          <a:endParaRPr lang="en-US" sz="2800"/>
        </a:p>
      </dgm:t>
    </dgm:pt>
    <dgm:pt modelId="{7A579536-400D-453B-A2C9-1916D2F24022}" type="sibTrans" cxnId="{E1ADAF3B-A2E4-4067-B00C-FE372DC826B0}">
      <dgm:prSet/>
      <dgm:spPr/>
      <dgm:t>
        <a:bodyPr/>
        <a:lstStyle/>
        <a:p>
          <a:endParaRPr lang="en-US" sz="2800"/>
        </a:p>
      </dgm:t>
    </dgm:pt>
    <dgm:pt modelId="{93294A8B-DD35-4020-AC95-031FB8F5675E}">
      <dgm:prSet phldrT="[Text]" custT="1"/>
      <dgm:spPr/>
      <dgm:t>
        <a:bodyPr/>
        <a:lstStyle/>
        <a:p>
          <a:r>
            <a:rPr lang="en-GB" sz="4400" dirty="0"/>
            <a:t>Loss of teeth</a:t>
          </a:r>
        </a:p>
      </dgm:t>
    </dgm:pt>
    <dgm:pt modelId="{10CB0369-E179-49DE-82C9-8FFC6B99F0C3}" type="parTrans" cxnId="{4B8A7075-5A1A-4F71-A3A9-E3984847D8F3}">
      <dgm:prSet/>
      <dgm:spPr/>
      <dgm:t>
        <a:bodyPr/>
        <a:lstStyle/>
        <a:p>
          <a:endParaRPr lang="en-US" sz="2800"/>
        </a:p>
      </dgm:t>
    </dgm:pt>
    <dgm:pt modelId="{9F5AAC69-2F61-4D48-A904-0B9A0DFED8B9}" type="sibTrans" cxnId="{4B8A7075-5A1A-4F71-A3A9-E3984847D8F3}">
      <dgm:prSet/>
      <dgm:spPr/>
      <dgm:t>
        <a:bodyPr/>
        <a:lstStyle/>
        <a:p>
          <a:endParaRPr lang="en-US" sz="2800"/>
        </a:p>
      </dgm:t>
    </dgm:pt>
    <dgm:pt modelId="{4D6F5802-5D6F-452F-AD53-CECBEC76C58F}">
      <dgm:prSet phldrT="[Text]" custT="1"/>
      <dgm:spPr/>
      <dgm:t>
        <a:bodyPr/>
        <a:lstStyle/>
        <a:p>
          <a:r>
            <a:rPr lang="en-GB" sz="4800" dirty="0"/>
            <a:t>Insomnia</a:t>
          </a:r>
        </a:p>
      </dgm:t>
    </dgm:pt>
    <dgm:pt modelId="{759DF67C-7A28-44F3-84F8-F3608BA87C49}" type="parTrans" cxnId="{8F8C49E9-C28B-4959-9F00-F47BA840C2F1}">
      <dgm:prSet/>
      <dgm:spPr/>
      <dgm:t>
        <a:bodyPr/>
        <a:lstStyle/>
        <a:p>
          <a:endParaRPr lang="en-US" sz="2800"/>
        </a:p>
      </dgm:t>
    </dgm:pt>
    <dgm:pt modelId="{E263B500-06F0-40EE-8A99-EFDB49804518}" type="sibTrans" cxnId="{8F8C49E9-C28B-4959-9F00-F47BA840C2F1}">
      <dgm:prSet/>
      <dgm:spPr/>
      <dgm:t>
        <a:bodyPr/>
        <a:lstStyle/>
        <a:p>
          <a:endParaRPr lang="en-US" sz="2800"/>
        </a:p>
      </dgm:t>
    </dgm:pt>
    <dgm:pt modelId="{26DB6E79-4705-4EFE-A4ED-6B1326135AB5}">
      <dgm:prSet phldrT="[Text]" custT="1"/>
      <dgm:spPr/>
      <dgm:t>
        <a:bodyPr/>
        <a:lstStyle/>
        <a:p>
          <a:r>
            <a:rPr lang="en-GB" sz="4800" dirty="0"/>
            <a:t>Loss of desires</a:t>
          </a:r>
        </a:p>
      </dgm:t>
    </dgm:pt>
    <dgm:pt modelId="{FED46E6D-12B7-4A4C-8F69-A60AC12E4E48}" type="parTrans" cxnId="{A2AF9D5E-2A97-4000-A86D-D1EEDFFB8E32}">
      <dgm:prSet/>
      <dgm:spPr/>
      <dgm:t>
        <a:bodyPr/>
        <a:lstStyle/>
        <a:p>
          <a:endParaRPr lang="en-US" sz="2800"/>
        </a:p>
      </dgm:t>
    </dgm:pt>
    <dgm:pt modelId="{FB1E0DE5-1BE1-49F8-A5FA-33A2E4BFA706}" type="sibTrans" cxnId="{A2AF9D5E-2A97-4000-A86D-D1EEDFFB8E32}">
      <dgm:prSet/>
      <dgm:spPr/>
      <dgm:t>
        <a:bodyPr/>
        <a:lstStyle/>
        <a:p>
          <a:endParaRPr lang="en-US" sz="2800"/>
        </a:p>
      </dgm:t>
    </dgm:pt>
    <dgm:pt modelId="{746FBB78-DB21-4D9E-8C29-197DCBAB675C}">
      <dgm:prSet phldrT="[Text]" custT="1"/>
      <dgm:spPr/>
      <dgm:t>
        <a:bodyPr/>
        <a:lstStyle/>
        <a:p>
          <a:r>
            <a:rPr lang="en-GB" sz="4800" dirty="0"/>
            <a:t>Increased fear</a:t>
          </a:r>
        </a:p>
      </dgm:t>
    </dgm:pt>
    <dgm:pt modelId="{A81C262C-720B-4C26-8F8E-99A05D9E50BF}" type="parTrans" cxnId="{A71D654B-88A4-4415-922A-32613AD33847}">
      <dgm:prSet/>
      <dgm:spPr/>
      <dgm:t>
        <a:bodyPr/>
        <a:lstStyle/>
        <a:p>
          <a:endParaRPr lang="en-US" sz="2800"/>
        </a:p>
      </dgm:t>
    </dgm:pt>
    <dgm:pt modelId="{FCE2ED95-C4E2-45EE-9002-4A1F58353A1F}" type="sibTrans" cxnId="{A71D654B-88A4-4415-922A-32613AD33847}">
      <dgm:prSet/>
      <dgm:spPr/>
      <dgm:t>
        <a:bodyPr/>
        <a:lstStyle/>
        <a:p>
          <a:endParaRPr lang="en-US" sz="2800"/>
        </a:p>
      </dgm:t>
    </dgm:pt>
    <dgm:pt modelId="{BED32F00-A97C-497F-88AD-F82375205D4B}" type="pres">
      <dgm:prSet presAssocID="{855F1C3F-B785-4C80-B5A7-649A43CE2A09}" presName="linear" presStyleCnt="0">
        <dgm:presLayoutVars>
          <dgm:animLvl val="lvl"/>
          <dgm:resizeHandles val="exact"/>
        </dgm:presLayoutVars>
      </dgm:prSet>
      <dgm:spPr/>
    </dgm:pt>
    <dgm:pt modelId="{37A0869D-9C4C-4A27-83AB-2E5DAFB69946}" type="pres">
      <dgm:prSet presAssocID="{8D9BEA33-A0EA-469D-8FC0-011C5BDAE08A}" presName="parentText" presStyleLbl="node1" presStyleIdx="0" presStyleCnt="8" custLinFactNeighborX="-2941" custLinFactNeighborY="-5035">
        <dgm:presLayoutVars>
          <dgm:chMax val="0"/>
          <dgm:bulletEnabled val="1"/>
        </dgm:presLayoutVars>
      </dgm:prSet>
      <dgm:spPr/>
    </dgm:pt>
    <dgm:pt modelId="{A4B15B47-7092-49B3-A505-2D6630D0F5D5}" type="pres">
      <dgm:prSet presAssocID="{A46F2D4A-4ACA-4157-B26B-DA2E7233FA15}" presName="spacer" presStyleCnt="0"/>
      <dgm:spPr/>
    </dgm:pt>
    <dgm:pt modelId="{C931B71A-8486-466D-950D-7321F207108F}" type="pres">
      <dgm:prSet presAssocID="{FB0D3D08-A24C-4D38-884B-8584EF103DC1}" presName="parentText" presStyleLbl="node1" presStyleIdx="1" presStyleCnt="8" custScaleX="108432" custScaleY="53698" custLinFactY="-4825" custLinFactNeighborX="-17286" custLinFactNeighborY="-100000">
        <dgm:presLayoutVars>
          <dgm:chMax val="0"/>
          <dgm:bulletEnabled val="1"/>
        </dgm:presLayoutVars>
      </dgm:prSet>
      <dgm:spPr/>
    </dgm:pt>
    <dgm:pt modelId="{A2FD5C0E-0D15-48D7-9021-A13B25128608}" type="pres">
      <dgm:prSet presAssocID="{AA3763DE-AAFC-4F55-886D-E2C3A6A9373D}" presName="spacer" presStyleCnt="0"/>
      <dgm:spPr/>
    </dgm:pt>
    <dgm:pt modelId="{F68AF2C2-F7EC-46CD-BC42-D57DD996D189}" type="pres">
      <dgm:prSet presAssocID="{92EA388E-17E5-466F-8A5E-A2FA8A10C0EA}" presName="parentText" presStyleLbl="node1" presStyleIdx="2" presStyleCnt="8" custScaleX="106692" custScaleY="49840" custLinFactY="-6309" custLinFactNeighborX="-17009" custLinFactNeighborY="-100000">
        <dgm:presLayoutVars>
          <dgm:chMax val="0"/>
          <dgm:bulletEnabled val="1"/>
        </dgm:presLayoutVars>
      </dgm:prSet>
      <dgm:spPr/>
    </dgm:pt>
    <dgm:pt modelId="{0122984F-4A8A-4136-AF65-2D6F4A6A51D9}" type="pres">
      <dgm:prSet presAssocID="{C3A3FFDD-5FCB-49C2-9E3B-6142E0B4C183}" presName="spacer" presStyleCnt="0"/>
      <dgm:spPr/>
    </dgm:pt>
    <dgm:pt modelId="{9EB018CB-60AB-48B0-8715-0A80CD99F74C}" type="pres">
      <dgm:prSet presAssocID="{05347773-FC6D-49B4-9E58-A63A7C7C716F}" presName="parentText" presStyleLbl="node1" presStyleIdx="3" presStyleCnt="8" custScaleX="124327" custScaleY="52263" custLinFactY="-2766" custLinFactNeighborY="-100000">
        <dgm:presLayoutVars>
          <dgm:chMax val="0"/>
          <dgm:bulletEnabled val="1"/>
        </dgm:presLayoutVars>
      </dgm:prSet>
      <dgm:spPr/>
    </dgm:pt>
    <dgm:pt modelId="{3BE2D156-F007-4CE8-A0EA-2100B3753949}" type="pres">
      <dgm:prSet presAssocID="{7A579536-400D-453B-A2C9-1916D2F24022}" presName="spacer" presStyleCnt="0"/>
      <dgm:spPr/>
    </dgm:pt>
    <dgm:pt modelId="{06FF905E-85A0-4BE0-958A-C45A1995563C}" type="pres">
      <dgm:prSet presAssocID="{93294A8B-DD35-4020-AC95-031FB8F5675E}" presName="parentText" presStyleLbl="node1" presStyleIdx="4" presStyleCnt="8" custScaleY="47345">
        <dgm:presLayoutVars>
          <dgm:chMax val="0"/>
          <dgm:bulletEnabled val="1"/>
        </dgm:presLayoutVars>
      </dgm:prSet>
      <dgm:spPr/>
    </dgm:pt>
    <dgm:pt modelId="{A841B93D-FC58-4870-9DC1-AA2594CAB7AD}" type="pres">
      <dgm:prSet presAssocID="{9F5AAC69-2F61-4D48-A904-0B9A0DFED8B9}" presName="spacer" presStyleCnt="0"/>
      <dgm:spPr/>
    </dgm:pt>
    <dgm:pt modelId="{92FA5331-A2D4-4634-8C9E-3B4270248F01}" type="pres">
      <dgm:prSet presAssocID="{4D6F5802-5D6F-452F-AD53-CECBEC76C58F}" presName="parentText" presStyleLbl="node1" presStyleIdx="5" presStyleCnt="8" custScaleY="43226" custLinFactY="-2185" custLinFactNeighborX="-15942" custLinFactNeighborY="-100000">
        <dgm:presLayoutVars>
          <dgm:chMax val="0"/>
          <dgm:bulletEnabled val="1"/>
        </dgm:presLayoutVars>
      </dgm:prSet>
      <dgm:spPr/>
    </dgm:pt>
    <dgm:pt modelId="{E7F18C2B-1BEF-4F4B-91A3-813129B27B03}" type="pres">
      <dgm:prSet presAssocID="{E263B500-06F0-40EE-8A99-EFDB49804518}" presName="spacer" presStyleCnt="0"/>
      <dgm:spPr/>
    </dgm:pt>
    <dgm:pt modelId="{365E5300-DEA3-4ACE-BF2D-644ED697DA05}" type="pres">
      <dgm:prSet presAssocID="{26DB6E79-4705-4EFE-A4ED-6B1326135AB5}" presName="parentText" presStyleLbl="node1" presStyleIdx="6" presStyleCnt="8" custScaleY="48479" custLinFactNeighborX="-15942" custLinFactNeighborY="50105">
        <dgm:presLayoutVars>
          <dgm:chMax val="0"/>
          <dgm:bulletEnabled val="1"/>
        </dgm:presLayoutVars>
      </dgm:prSet>
      <dgm:spPr/>
    </dgm:pt>
    <dgm:pt modelId="{8936DA0D-D3C4-4231-A3AA-E5A92A0D49B7}" type="pres">
      <dgm:prSet presAssocID="{FB1E0DE5-1BE1-49F8-A5FA-33A2E4BFA706}" presName="spacer" presStyleCnt="0"/>
      <dgm:spPr/>
    </dgm:pt>
    <dgm:pt modelId="{BF8E664B-FD04-4651-8F4E-9AA11A3DA96D}" type="pres">
      <dgm:prSet presAssocID="{746FBB78-DB21-4D9E-8C29-197DCBAB675C}" presName="parentText" presStyleLbl="node1" presStyleIdx="7" presStyleCnt="8" custScaleY="53784" custLinFactNeighborX="-15942" custLinFactNeighborY="50105">
        <dgm:presLayoutVars>
          <dgm:chMax val="0"/>
          <dgm:bulletEnabled val="1"/>
        </dgm:presLayoutVars>
      </dgm:prSet>
      <dgm:spPr/>
    </dgm:pt>
  </dgm:ptLst>
  <dgm:cxnLst>
    <dgm:cxn modelId="{C9C52805-9B47-C54D-B77F-F2F563D8C530}" type="presOf" srcId="{4D6F5802-5D6F-452F-AD53-CECBEC76C58F}" destId="{92FA5331-A2D4-4634-8C9E-3B4270248F01}" srcOrd="0" destOrd="0" presId="urn:microsoft.com/office/officeart/2005/8/layout/vList2"/>
    <dgm:cxn modelId="{33327308-331D-4D45-B0EE-84CD3AA08771}" srcId="{855F1C3F-B785-4C80-B5A7-649A43CE2A09}" destId="{92EA388E-17E5-466F-8A5E-A2FA8A10C0EA}" srcOrd="2" destOrd="0" parTransId="{A13FAF96-CAE1-4140-9FC6-56A04D3FEAE1}" sibTransId="{C3A3FFDD-5FCB-49C2-9E3B-6142E0B4C183}"/>
    <dgm:cxn modelId="{7C738113-AA01-B149-B5A9-71E108DE644A}" type="presOf" srcId="{855F1C3F-B785-4C80-B5A7-649A43CE2A09}" destId="{BED32F00-A97C-497F-88AD-F82375205D4B}" srcOrd="0" destOrd="0" presId="urn:microsoft.com/office/officeart/2005/8/layout/vList2"/>
    <dgm:cxn modelId="{9A89102F-CBCF-3F4F-9457-9FBE124FF79C}" type="presOf" srcId="{26DB6E79-4705-4EFE-A4ED-6B1326135AB5}" destId="{365E5300-DEA3-4ACE-BF2D-644ED697DA05}" srcOrd="0" destOrd="0" presId="urn:microsoft.com/office/officeart/2005/8/layout/vList2"/>
    <dgm:cxn modelId="{EEF5A337-921C-4AF2-A268-B3E7DFD57374}" srcId="{855F1C3F-B785-4C80-B5A7-649A43CE2A09}" destId="{8D9BEA33-A0EA-469D-8FC0-011C5BDAE08A}" srcOrd="0" destOrd="0" parTransId="{A842467A-C03B-40E0-B92C-368774D69CEF}" sibTransId="{A46F2D4A-4ACA-4157-B26B-DA2E7233FA15}"/>
    <dgm:cxn modelId="{BC64993B-1552-1541-9600-5203E8813FE1}" type="presOf" srcId="{92EA388E-17E5-466F-8A5E-A2FA8A10C0EA}" destId="{F68AF2C2-F7EC-46CD-BC42-D57DD996D189}" srcOrd="0" destOrd="0" presId="urn:microsoft.com/office/officeart/2005/8/layout/vList2"/>
    <dgm:cxn modelId="{E1ADAF3B-A2E4-4067-B00C-FE372DC826B0}" srcId="{855F1C3F-B785-4C80-B5A7-649A43CE2A09}" destId="{05347773-FC6D-49B4-9E58-A63A7C7C716F}" srcOrd="3" destOrd="0" parTransId="{5E8712DC-96FF-4342-B3D1-68F197C7C096}" sibTransId="{7A579536-400D-453B-A2C9-1916D2F24022}"/>
    <dgm:cxn modelId="{A71D654B-88A4-4415-922A-32613AD33847}" srcId="{855F1C3F-B785-4C80-B5A7-649A43CE2A09}" destId="{746FBB78-DB21-4D9E-8C29-197DCBAB675C}" srcOrd="7" destOrd="0" parTransId="{A81C262C-720B-4C26-8F8E-99A05D9E50BF}" sibTransId="{FCE2ED95-C4E2-45EE-9002-4A1F58353A1F}"/>
    <dgm:cxn modelId="{6ABAF24B-F6B5-3F4C-928D-222CFBD5C4EC}" type="presOf" srcId="{93294A8B-DD35-4020-AC95-031FB8F5675E}" destId="{06FF905E-85A0-4BE0-958A-C45A1995563C}" srcOrd="0" destOrd="0" presId="urn:microsoft.com/office/officeart/2005/8/layout/vList2"/>
    <dgm:cxn modelId="{A2AF9D5E-2A97-4000-A86D-D1EEDFFB8E32}" srcId="{855F1C3F-B785-4C80-B5A7-649A43CE2A09}" destId="{26DB6E79-4705-4EFE-A4ED-6B1326135AB5}" srcOrd="6" destOrd="0" parTransId="{FED46E6D-12B7-4A4C-8F69-A60AC12E4E48}" sibTransId="{FB1E0DE5-1BE1-49F8-A5FA-33A2E4BFA706}"/>
    <dgm:cxn modelId="{4B8A7075-5A1A-4F71-A3A9-E3984847D8F3}" srcId="{855F1C3F-B785-4C80-B5A7-649A43CE2A09}" destId="{93294A8B-DD35-4020-AC95-031FB8F5675E}" srcOrd="4" destOrd="0" parTransId="{10CB0369-E179-49DE-82C9-8FFC6B99F0C3}" sibTransId="{9F5AAC69-2F61-4D48-A904-0B9A0DFED8B9}"/>
    <dgm:cxn modelId="{41924277-712D-B043-B13E-4FDC9A93A38C}" type="presOf" srcId="{746FBB78-DB21-4D9E-8C29-197DCBAB675C}" destId="{BF8E664B-FD04-4651-8F4E-9AA11A3DA96D}" srcOrd="0" destOrd="0" presId="urn:microsoft.com/office/officeart/2005/8/layout/vList2"/>
    <dgm:cxn modelId="{048AD883-544E-477D-A8F8-4C52A6363E2C}" srcId="{855F1C3F-B785-4C80-B5A7-649A43CE2A09}" destId="{FB0D3D08-A24C-4D38-884B-8584EF103DC1}" srcOrd="1" destOrd="0" parTransId="{0A74255B-6D9B-4871-AC3F-0D2D03844098}" sibTransId="{AA3763DE-AAFC-4F55-886D-E2C3A6A9373D}"/>
    <dgm:cxn modelId="{27742687-6876-344F-8B95-9212DB96881B}" type="presOf" srcId="{FB0D3D08-A24C-4D38-884B-8584EF103DC1}" destId="{C931B71A-8486-466D-950D-7321F207108F}" srcOrd="0" destOrd="0" presId="urn:microsoft.com/office/officeart/2005/8/layout/vList2"/>
    <dgm:cxn modelId="{E0BBF3E0-14C3-2244-9EA8-8E6555AFA099}" type="presOf" srcId="{8D9BEA33-A0EA-469D-8FC0-011C5BDAE08A}" destId="{37A0869D-9C4C-4A27-83AB-2E5DAFB69946}" srcOrd="0" destOrd="0" presId="urn:microsoft.com/office/officeart/2005/8/layout/vList2"/>
    <dgm:cxn modelId="{8F8C49E9-C28B-4959-9F00-F47BA840C2F1}" srcId="{855F1C3F-B785-4C80-B5A7-649A43CE2A09}" destId="{4D6F5802-5D6F-452F-AD53-CECBEC76C58F}" srcOrd="5" destOrd="0" parTransId="{759DF67C-7A28-44F3-84F8-F3608BA87C49}" sibTransId="{E263B500-06F0-40EE-8A99-EFDB49804518}"/>
    <dgm:cxn modelId="{7DBA77E9-695A-ED41-8DF2-D30CC2D06D07}" type="presOf" srcId="{05347773-FC6D-49B4-9E58-A63A7C7C716F}" destId="{9EB018CB-60AB-48B0-8715-0A80CD99F74C}" srcOrd="0" destOrd="0" presId="urn:microsoft.com/office/officeart/2005/8/layout/vList2"/>
    <dgm:cxn modelId="{FFC648AE-5039-DD4B-8244-208E71A7FCF2}" type="presParOf" srcId="{BED32F00-A97C-497F-88AD-F82375205D4B}" destId="{37A0869D-9C4C-4A27-83AB-2E5DAFB69946}" srcOrd="0" destOrd="0" presId="urn:microsoft.com/office/officeart/2005/8/layout/vList2"/>
    <dgm:cxn modelId="{03EF7FC6-8707-E744-8641-F298C6CD8F4B}" type="presParOf" srcId="{BED32F00-A97C-497F-88AD-F82375205D4B}" destId="{A4B15B47-7092-49B3-A505-2D6630D0F5D5}" srcOrd="1" destOrd="0" presId="urn:microsoft.com/office/officeart/2005/8/layout/vList2"/>
    <dgm:cxn modelId="{358BC2E2-63D2-4847-BCB8-BF98F140C0A4}" type="presParOf" srcId="{BED32F00-A97C-497F-88AD-F82375205D4B}" destId="{C931B71A-8486-466D-950D-7321F207108F}" srcOrd="2" destOrd="0" presId="urn:microsoft.com/office/officeart/2005/8/layout/vList2"/>
    <dgm:cxn modelId="{5EDA1E27-E901-984F-8C0F-4C14DCD7DDEF}" type="presParOf" srcId="{BED32F00-A97C-497F-88AD-F82375205D4B}" destId="{A2FD5C0E-0D15-48D7-9021-A13B25128608}" srcOrd="3" destOrd="0" presId="urn:microsoft.com/office/officeart/2005/8/layout/vList2"/>
    <dgm:cxn modelId="{CCE57A5E-0B2A-A246-A7FE-B245E47FE5C6}" type="presParOf" srcId="{BED32F00-A97C-497F-88AD-F82375205D4B}" destId="{F68AF2C2-F7EC-46CD-BC42-D57DD996D189}" srcOrd="4" destOrd="0" presId="urn:microsoft.com/office/officeart/2005/8/layout/vList2"/>
    <dgm:cxn modelId="{7FD0E48E-5122-4B45-BEA9-940373300A08}" type="presParOf" srcId="{BED32F00-A97C-497F-88AD-F82375205D4B}" destId="{0122984F-4A8A-4136-AF65-2D6F4A6A51D9}" srcOrd="5" destOrd="0" presId="urn:microsoft.com/office/officeart/2005/8/layout/vList2"/>
    <dgm:cxn modelId="{2FA2FD30-7538-3147-8A69-355025514F56}" type="presParOf" srcId="{BED32F00-A97C-497F-88AD-F82375205D4B}" destId="{9EB018CB-60AB-48B0-8715-0A80CD99F74C}" srcOrd="6" destOrd="0" presId="urn:microsoft.com/office/officeart/2005/8/layout/vList2"/>
    <dgm:cxn modelId="{73DD2DCE-DC82-F147-A326-346DDE4F63B1}" type="presParOf" srcId="{BED32F00-A97C-497F-88AD-F82375205D4B}" destId="{3BE2D156-F007-4CE8-A0EA-2100B3753949}" srcOrd="7" destOrd="0" presId="urn:microsoft.com/office/officeart/2005/8/layout/vList2"/>
    <dgm:cxn modelId="{28596437-2FC9-954C-9AFE-6DC8BB20B2FC}" type="presParOf" srcId="{BED32F00-A97C-497F-88AD-F82375205D4B}" destId="{06FF905E-85A0-4BE0-958A-C45A1995563C}" srcOrd="8" destOrd="0" presId="urn:microsoft.com/office/officeart/2005/8/layout/vList2"/>
    <dgm:cxn modelId="{3F771681-8064-E74B-AE84-6FC1CF8ED81F}" type="presParOf" srcId="{BED32F00-A97C-497F-88AD-F82375205D4B}" destId="{A841B93D-FC58-4870-9DC1-AA2594CAB7AD}" srcOrd="9" destOrd="0" presId="urn:microsoft.com/office/officeart/2005/8/layout/vList2"/>
    <dgm:cxn modelId="{56D5FCB0-2CD5-D140-892F-A85AF1865692}" type="presParOf" srcId="{BED32F00-A97C-497F-88AD-F82375205D4B}" destId="{92FA5331-A2D4-4634-8C9E-3B4270248F01}" srcOrd="10" destOrd="0" presId="urn:microsoft.com/office/officeart/2005/8/layout/vList2"/>
    <dgm:cxn modelId="{0B96F23C-71F2-6E48-9B5F-7FFF1E22D0C6}" type="presParOf" srcId="{BED32F00-A97C-497F-88AD-F82375205D4B}" destId="{E7F18C2B-1BEF-4F4B-91A3-813129B27B03}" srcOrd="11" destOrd="0" presId="urn:microsoft.com/office/officeart/2005/8/layout/vList2"/>
    <dgm:cxn modelId="{E79D1FE8-D4E5-524B-9BB7-1911AA4156C4}" type="presParOf" srcId="{BED32F00-A97C-497F-88AD-F82375205D4B}" destId="{365E5300-DEA3-4ACE-BF2D-644ED697DA05}" srcOrd="12" destOrd="0" presId="urn:microsoft.com/office/officeart/2005/8/layout/vList2"/>
    <dgm:cxn modelId="{F20738F8-22AE-5543-8A9A-E012DCF8FB9D}" type="presParOf" srcId="{BED32F00-A97C-497F-88AD-F82375205D4B}" destId="{8936DA0D-D3C4-4231-A3AA-E5A92A0D49B7}" srcOrd="13" destOrd="0" presId="urn:microsoft.com/office/officeart/2005/8/layout/vList2"/>
    <dgm:cxn modelId="{7F7E6193-A13B-D04C-AFB0-2AE0202AC672}" type="presParOf" srcId="{BED32F00-A97C-497F-88AD-F82375205D4B}" destId="{BF8E664B-FD04-4651-8F4E-9AA11A3DA96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C21AF-C093-48DA-8247-C179286AC1BC}"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16D0CFCF-2ED7-40AF-95D4-31423636139C}">
      <dgm:prSet phldrT="[Text]" custT="1"/>
      <dgm:spPr/>
      <dgm:t>
        <a:bodyPr/>
        <a:lstStyle/>
        <a:p>
          <a:r>
            <a:rPr lang="en-GB" sz="3200" dirty="0"/>
            <a:t>Barren womb</a:t>
          </a:r>
          <a:endParaRPr lang="en-US" sz="3200" dirty="0"/>
        </a:p>
      </dgm:t>
    </dgm:pt>
    <dgm:pt modelId="{1462D4A1-7E79-4702-AEDF-61D52366705A}" type="parTrans" cxnId="{FAAB655F-9DDB-4C65-BD3E-F9AAA49FA6BB}">
      <dgm:prSet/>
      <dgm:spPr/>
      <dgm:t>
        <a:bodyPr/>
        <a:lstStyle/>
        <a:p>
          <a:endParaRPr lang="en-US" sz="2800"/>
        </a:p>
      </dgm:t>
    </dgm:pt>
    <dgm:pt modelId="{36698706-A094-4261-A589-9F01BABE5B15}" type="sibTrans" cxnId="{FAAB655F-9DDB-4C65-BD3E-F9AAA49FA6BB}">
      <dgm:prSet/>
      <dgm:spPr/>
      <dgm:t>
        <a:bodyPr/>
        <a:lstStyle/>
        <a:p>
          <a:endParaRPr lang="en-US" sz="2800"/>
        </a:p>
      </dgm:t>
    </dgm:pt>
    <dgm:pt modelId="{B103B6E4-FAB7-46CE-9A1A-91EA00326EAC}">
      <dgm:prSet phldrT="[Text]" custT="1"/>
      <dgm:spPr/>
      <dgm:t>
        <a:bodyPr/>
        <a:lstStyle/>
        <a:p>
          <a:r>
            <a:rPr lang="en-GB" sz="3200" dirty="0" err="1"/>
            <a:t>Inflam-mation</a:t>
          </a:r>
          <a:endParaRPr lang="en-US" sz="3200" dirty="0"/>
        </a:p>
      </dgm:t>
    </dgm:pt>
    <dgm:pt modelId="{473C7B18-B518-4887-94D0-193833F4909A}" type="parTrans" cxnId="{DC70518F-5CCC-48D9-B2B1-69AE8241750E}">
      <dgm:prSet/>
      <dgm:spPr/>
      <dgm:t>
        <a:bodyPr/>
        <a:lstStyle/>
        <a:p>
          <a:endParaRPr lang="en-US" sz="2800"/>
        </a:p>
      </dgm:t>
    </dgm:pt>
    <dgm:pt modelId="{6411D319-B1C8-4795-87E5-6A2746703B5A}" type="sibTrans" cxnId="{DC70518F-5CCC-48D9-B2B1-69AE8241750E}">
      <dgm:prSet/>
      <dgm:spPr/>
      <dgm:t>
        <a:bodyPr/>
        <a:lstStyle/>
        <a:p>
          <a:endParaRPr lang="en-US" sz="2800"/>
        </a:p>
      </dgm:t>
    </dgm:pt>
    <dgm:pt modelId="{DA0ABB72-9422-4563-9DBB-ED279A922E87}">
      <dgm:prSet phldrT="[Text]" custT="1"/>
      <dgm:spPr/>
      <dgm:t>
        <a:bodyPr/>
        <a:lstStyle/>
        <a:p>
          <a:r>
            <a:rPr lang="en-GB" sz="3200" dirty="0"/>
            <a:t>Fever</a:t>
          </a:r>
          <a:endParaRPr lang="en-US" sz="3200" dirty="0"/>
        </a:p>
      </dgm:t>
    </dgm:pt>
    <dgm:pt modelId="{79CEE91E-1410-4549-A4AE-B857169356CE}" type="parTrans" cxnId="{AF529039-6A7A-486D-88FB-EED0032E08F6}">
      <dgm:prSet/>
      <dgm:spPr/>
      <dgm:t>
        <a:bodyPr/>
        <a:lstStyle/>
        <a:p>
          <a:endParaRPr lang="en-US" sz="2800"/>
        </a:p>
      </dgm:t>
    </dgm:pt>
    <dgm:pt modelId="{8CF78E8F-E979-4E14-8F97-EA390BD408C9}" type="sibTrans" cxnId="{AF529039-6A7A-486D-88FB-EED0032E08F6}">
      <dgm:prSet/>
      <dgm:spPr/>
      <dgm:t>
        <a:bodyPr/>
        <a:lstStyle/>
        <a:p>
          <a:endParaRPr lang="en-US" sz="2800"/>
        </a:p>
      </dgm:t>
    </dgm:pt>
    <dgm:pt modelId="{DB21C4A1-E670-47FA-A4FA-8C259EDEB962}">
      <dgm:prSet phldrT="[Text]" custT="1"/>
      <dgm:spPr/>
      <dgm:t>
        <a:bodyPr/>
        <a:lstStyle/>
        <a:p>
          <a:r>
            <a:rPr lang="en-GB" sz="3200" dirty="0"/>
            <a:t>Itch </a:t>
          </a:r>
          <a:endParaRPr lang="en-US" sz="3200" dirty="0"/>
        </a:p>
      </dgm:t>
    </dgm:pt>
    <dgm:pt modelId="{E41D011A-25FA-4532-B8D7-2DD48C858E4F}" type="parTrans" cxnId="{7C417718-B4CC-42E4-8E18-454C8571E05A}">
      <dgm:prSet/>
      <dgm:spPr/>
      <dgm:t>
        <a:bodyPr/>
        <a:lstStyle/>
        <a:p>
          <a:endParaRPr lang="en-US" sz="2800"/>
        </a:p>
      </dgm:t>
    </dgm:pt>
    <dgm:pt modelId="{CF124B19-8DDA-43FA-B60C-976B4C813B12}" type="sibTrans" cxnId="{7C417718-B4CC-42E4-8E18-454C8571E05A}">
      <dgm:prSet/>
      <dgm:spPr/>
      <dgm:t>
        <a:bodyPr/>
        <a:lstStyle/>
        <a:p>
          <a:endParaRPr lang="en-US" sz="2800"/>
        </a:p>
      </dgm:t>
    </dgm:pt>
    <dgm:pt modelId="{BF19FC37-5DA4-4B6F-ACD6-284695014A8A}">
      <dgm:prSet phldrT="[Text]" custT="1"/>
      <dgm:spPr/>
      <dgm:t>
        <a:bodyPr/>
        <a:lstStyle/>
        <a:p>
          <a:r>
            <a:rPr lang="en-GB" sz="3200" dirty="0"/>
            <a:t>Madness</a:t>
          </a:r>
          <a:endParaRPr lang="en-US" sz="3200" dirty="0"/>
        </a:p>
      </dgm:t>
    </dgm:pt>
    <dgm:pt modelId="{B1B341B7-992B-4F58-9446-D0266EC824C1}" type="parTrans" cxnId="{05E034D1-2868-496F-B1D5-50D87677B274}">
      <dgm:prSet/>
      <dgm:spPr/>
      <dgm:t>
        <a:bodyPr/>
        <a:lstStyle/>
        <a:p>
          <a:endParaRPr lang="en-US" sz="2800"/>
        </a:p>
      </dgm:t>
    </dgm:pt>
    <dgm:pt modelId="{9F1AE990-DCC1-42A6-82E5-7E4B676B9C3E}" type="sibTrans" cxnId="{05E034D1-2868-496F-B1D5-50D87677B274}">
      <dgm:prSet/>
      <dgm:spPr/>
      <dgm:t>
        <a:bodyPr/>
        <a:lstStyle/>
        <a:p>
          <a:endParaRPr lang="en-US" sz="2800"/>
        </a:p>
      </dgm:t>
    </dgm:pt>
    <dgm:pt modelId="{F310B7BC-285B-4B51-BE1C-062F56C83DE9}">
      <dgm:prSet phldrT="[Text]" custT="1"/>
      <dgm:spPr/>
      <dgm:t>
        <a:bodyPr/>
        <a:lstStyle/>
        <a:p>
          <a:r>
            <a:rPr lang="en-GB" sz="3200" dirty="0"/>
            <a:t>Pestilence</a:t>
          </a:r>
          <a:endParaRPr lang="en-US" sz="3200" dirty="0"/>
        </a:p>
      </dgm:t>
    </dgm:pt>
    <dgm:pt modelId="{5ED7170A-1075-49EC-94CA-05D33082F74A}" type="parTrans" cxnId="{C5EDD61F-A7D8-4B7E-900D-E050D266906C}">
      <dgm:prSet/>
      <dgm:spPr/>
      <dgm:t>
        <a:bodyPr/>
        <a:lstStyle/>
        <a:p>
          <a:endParaRPr lang="en-US" sz="2800"/>
        </a:p>
      </dgm:t>
    </dgm:pt>
    <dgm:pt modelId="{7C1B7799-6C15-4683-8BE4-719A4EC6923D}" type="sibTrans" cxnId="{C5EDD61F-A7D8-4B7E-900D-E050D266906C}">
      <dgm:prSet/>
      <dgm:spPr/>
      <dgm:t>
        <a:bodyPr/>
        <a:lstStyle/>
        <a:p>
          <a:endParaRPr lang="en-US" sz="2800"/>
        </a:p>
      </dgm:t>
    </dgm:pt>
    <dgm:pt modelId="{34976839-DEC7-45D7-8B59-6CDB2D9CB3DA}">
      <dgm:prSet phldrT="[Text]" custT="1"/>
      <dgm:spPr/>
      <dgm:t>
        <a:bodyPr/>
        <a:lstStyle/>
        <a:p>
          <a:r>
            <a:rPr lang="en-GB" sz="3200" dirty="0"/>
            <a:t>Wasting disease</a:t>
          </a:r>
          <a:endParaRPr lang="en-US" sz="3200" dirty="0"/>
        </a:p>
      </dgm:t>
    </dgm:pt>
    <dgm:pt modelId="{7CE344FC-C1BC-4F52-83F5-2208EB8BB2F0}" type="parTrans" cxnId="{2862705D-0B61-49FE-B481-A6FCAADB3610}">
      <dgm:prSet/>
      <dgm:spPr/>
      <dgm:t>
        <a:bodyPr/>
        <a:lstStyle/>
        <a:p>
          <a:endParaRPr lang="en-US" sz="2800"/>
        </a:p>
      </dgm:t>
    </dgm:pt>
    <dgm:pt modelId="{F0049EA3-3CC1-433B-99CD-668BB0C0DC8E}" type="sibTrans" cxnId="{2862705D-0B61-49FE-B481-A6FCAADB3610}">
      <dgm:prSet/>
      <dgm:spPr/>
      <dgm:t>
        <a:bodyPr/>
        <a:lstStyle/>
        <a:p>
          <a:endParaRPr lang="en-US" sz="2800"/>
        </a:p>
      </dgm:t>
    </dgm:pt>
    <dgm:pt modelId="{0B4F8C16-F0AD-4BDD-AC84-35F555395BCA}">
      <dgm:prSet phldrT="[Text]" custT="1"/>
      <dgm:spPr/>
      <dgm:t>
        <a:bodyPr/>
        <a:lstStyle/>
        <a:p>
          <a:r>
            <a:rPr lang="en-GB" sz="3200" dirty="0"/>
            <a:t>Boils</a:t>
          </a:r>
          <a:endParaRPr lang="en-US" sz="3200" dirty="0"/>
        </a:p>
      </dgm:t>
    </dgm:pt>
    <dgm:pt modelId="{8085654C-98DE-473A-9E93-7C6E3DCFD250}" type="parTrans" cxnId="{406AE88D-05DE-48E1-B66D-8C7AA5B556B8}">
      <dgm:prSet/>
      <dgm:spPr/>
      <dgm:t>
        <a:bodyPr/>
        <a:lstStyle/>
        <a:p>
          <a:endParaRPr lang="en-US" sz="2800"/>
        </a:p>
      </dgm:t>
    </dgm:pt>
    <dgm:pt modelId="{EFDADAF5-638F-48D0-A4E9-32546BC7BB3A}" type="sibTrans" cxnId="{406AE88D-05DE-48E1-B66D-8C7AA5B556B8}">
      <dgm:prSet/>
      <dgm:spPr/>
      <dgm:t>
        <a:bodyPr/>
        <a:lstStyle/>
        <a:p>
          <a:endParaRPr lang="en-US" sz="2800"/>
        </a:p>
      </dgm:t>
    </dgm:pt>
    <dgm:pt modelId="{13FCF577-B658-4712-A4CE-D4B64ACCEE73}">
      <dgm:prSet phldrT="[Text]" custT="1"/>
      <dgm:spPr/>
      <dgm:t>
        <a:bodyPr/>
        <a:lstStyle/>
        <a:p>
          <a:r>
            <a:rPr lang="en-GB" sz="3200" dirty="0"/>
            <a:t>Tumours</a:t>
          </a:r>
          <a:endParaRPr lang="en-US" sz="3200" dirty="0"/>
        </a:p>
      </dgm:t>
    </dgm:pt>
    <dgm:pt modelId="{44E01EFB-7699-4E6B-AC4A-862E97B020FD}" type="parTrans" cxnId="{5F37995F-791E-471E-977F-916EB76FDE64}">
      <dgm:prSet/>
      <dgm:spPr/>
      <dgm:t>
        <a:bodyPr/>
        <a:lstStyle/>
        <a:p>
          <a:endParaRPr lang="en-US" sz="2800"/>
        </a:p>
      </dgm:t>
    </dgm:pt>
    <dgm:pt modelId="{59C28E41-52B3-4EB2-9E8E-3ABC371B8F44}" type="sibTrans" cxnId="{5F37995F-791E-471E-977F-916EB76FDE64}">
      <dgm:prSet/>
      <dgm:spPr/>
      <dgm:t>
        <a:bodyPr/>
        <a:lstStyle/>
        <a:p>
          <a:endParaRPr lang="en-US" sz="2800"/>
        </a:p>
      </dgm:t>
    </dgm:pt>
    <dgm:pt modelId="{EB908593-A2D0-4F82-8BAB-B03FDC80FC13}">
      <dgm:prSet phldrT="[Text]" custT="1"/>
      <dgm:spPr/>
      <dgm:t>
        <a:bodyPr/>
        <a:lstStyle/>
        <a:p>
          <a:r>
            <a:rPr lang="en-GB" sz="3200" dirty="0"/>
            <a:t>Scabs</a:t>
          </a:r>
          <a:endParaRPr lang="en-US" sz="3200" dirty="0"/>
        </a:p>
      </dgm:t>
    </dgm:pt>
    <dgm:pt modelId="{F21C4573-1A4E-4102-8F0E-52423FC80A8D}" type="parTrans" cxnId="{9AAEAE7E-E3B8-45B5-B8E5-9C4A8ECECADE}">
      <dgm:prSet/>
      <dgm:spPr/>
      <dgm:t>
        <a:bodyPr/>
        <a:lstStyle/>
        <a:p>
          <a:endParaRPr lang="en-US" sz="2800"/>
        </a:p>
      </dgm:t>
    </dgm:pt>
    <dgm:pt modelId="{B612CE82-46C0-4930-BE45-31E536BA3198}" type="sibTrans" cxnId="{9AAEAE7E-E3B8-45B5-B8E5-9C4A8ECECADE}">
      <dgm:prSet/>
      <dgm:spPr/>
      <dgm:t>
        <a:bodyPr/>
        <a:lstStyle/>
        <a:p>
          <a:endParaRPr lang="en-US" sz="2800"/>
        </a:p>
      </dgm:t>
    </dgm:pt>
    <dgm:pt modelId="{51757663-B738-412C-BD04-FAFDC40E397A}">
      <dgm:prSet phldrT="[Text]" custT="1"/>
      <dgm:spPr/>
      <dgm:t>
        <a:bodyPr/>
        <a:lstStyle/>
        <a:p>
          <a:r>
            <a:rPr lang="en-GB" sz="3200" dirty="0"/>
            <a:t>Blindness</a:t>
          </a:r>
          <a:endParaRPr lang="en-US" sz="3200" dirty="0"/>
        </a:p>
      </dgm:t>
    </dgm:pt>
    <dgm:pt modelId="{C03BF2CF-E7FD-4DF2-B16F-E2BEEE85D953}" type="parTrans" cxnId="{EE5F876D-A7F3-4487-8B8E-AD58AD64C9C5}">
      <dgm:prSet/>
      <dgm:spPr/>
      <dgm:t>
        <a:bodyPr/>
        <a:lstStyle/>
        <a:p>
          <a:endParaRPr lang="en-US" sz="2800"/>
        </a:p>
      </dgm:t>
    </dgm:pt>
    <dgm:pt modelId="{2013BA57-E294-4E01-8FDD-706B37BDD9DA}" type="sibTrans" cxnId="{EE5F876D-A7F3-4487-8B8E-AD58AD64C9C5}">
      <dgm:prSet/>
      <dgm:spPr/>
      <dgm:t>
        <a:bodyPr/>
        <a:lstStyle/>
        <a:p>
          <a:endParaRPr lang="en-US" sz="2800"/>
        </a:p>
      </dgm:t>
    </dgm:pt>
    <dgm:pt modelId="{EC917310-F3D5-487F-90E7-E0309096E5BB}">
      <dgm:prSet phldrT="[Text]" custT="1"/>
      <dgm:spPr/>
      <dgm:t>
        <a:bodyPr/>
        <a:lstStyle/>
        <a:p>
          <a:r>
            <a:rPr lang="en-GB" sz="3200" dirty="0"/>
            <a:t>Confusion</a:t>
          </a:r>
          <a:endParaRPr lang="en-US" sz="3200" dirty="0"/>
        </a:p>
      </dgm:t>
    </dgm:pt>
    <dgm:pt modelId="{A4A4CEED-B062-4F35-8312-72B4BB72C714}" type="parTrans" cxnId="{8290997E-7D31-4C45-9EDC-3D467FEE8640}">
      <dgm:prSet/>
      <dgm:spPr/>
      <dgm:t>
        <a:bodyPr/>
        <a:lstStyle/>
        <a:p>
          <a:endParaRPr lang="en-US" sz="2800"/>
        </a:p>
      </dgm:t>
    </dgm:pt>
    <dgm:pt modelId="{10C4381F-06AF-42D8-A8C9-8FF91278C1A7}" type="sibTrans" cxnId="{8290997E-7D31-4C45-9EDC-3D467FEE8640}">
      <dgm:prSet/>
      <dgm:spPr/>
      <dgm:t>
        <a:bodyPr/>
        <a:lstStyle/>
        <a:p>
          <a:endParaRPr lang="en-US" sz="2800"/>
        </a:p>
      </dgm:t>
    </dgm:pt>
    <dgm:pt modelId="{D00FC08D-F7AF-43C8-97F1-AF6A7CDD3912}">
      <dgm:prSet phldrT="[Text]" custT="1"/>
      <dgm:spPr/>
      <dgm:t>
        <a:bodyPr/>
        <a:lstStyle/>
        <a:p>
          <a:r>
            <a:rPr lang="en-GB" sz="3200" dirty="0"/>
            <a:t>Sores everywhere</a:t>
          </a:r>
          <a:endParaRPr lang="en-US" sz="3200" dirty="0"/>
        </a:p>
      </dgm:t>
    </dgm:pt>
    <dgm:pt modelId="{5DA274E3-C02F-493D-B515-4B841BCDCE41}" type="parTrans" cxnId="{0FD96635-1D4F-4FE0-90F1-FC62926245F9}">
      <dgm:prSet/>
      <dgm:spPr/>
      <dgm:t>
        <a:bodyPr/>
        <a:lstStyle/>
        <a:p>
          <a:endParaRPr lang="en-US" sz="2800"/>
        </a:p>
      </dgm:t>
    </dgm:pt>
    <dgm:pt modelId="{3F666269-A1FE-493D-BD98-1506250F51B9}" type="sibTrans" cxnId="{0FD96635-1D4F-4FE0-90F1-FC62926245F9}">
      <dgm:prSet/>
      <dgm:spPr/>
      <dgm:t>
        <a:bodyPr/>
        <a:lstStyle/>
        <a:p>
          <a:endParaRPr lang="en-US" sz="2800"/>
        </a:p>
      </dgm:t>
    </dgm:pt>
    <dgm:pt modelId="{31FFC83E-6D6B-4FA7-95EF-56371436CB5E}">
      <dgm:prSet phldrT="[Text]" custT="1"/>
      <dgm:spPr/>
      <dgm:t>
        <a:bodyPr/>
        <a:lstStyle/>
        <a:p>
          <a:r>
            <a:rPr lang="en-GB" sz="3200" dirty="0"/>
            <a:t>Sickness not known</a:t>
          </a:r>
          <a:endParaRPr lang="en-US" sz="3200" dirty="0"/>
        </a:p>
      </dgm:t>
    </dgm:pt>
    <dgm:pt modelId="{81C5E33A-2D2A-4DA5-A766-AACDAA61758B}" type="parTrans" cxnId="{1D3D50C6-3FAF-481A-B463-1B288A6D05CA}">
      <dgm:prSet/>
      <dgm:spPr/>
      <dgm:t>
        <a:bodyPr/>
        <a:lstStyle/>
        <a:p>
          <a:endParaRPr lang="en-US" sz="2800"/>
        </a:p>
      </dgm:t>
    </dgm:pt>
    <dgm:pt modelId="{FF712A21-F1A0-4555-A184-489EFBBBC968}" type="sibTrans" cxnId="{1D3D50C6-3FAF-481A-B463-1B288A6D05CA}">
      <dgm:prSet/>
      <dgm:spPr/>
      <dgm:t>
        <a:bodyPr/>
        <a:lstStyle/>
        <a:p>
          <a:endParaRPr lang="en-US" sz="2800"/>
        </a:p>
      </dgm:t>
    </dgm:pt>
    <dgm:pt modelId="{25741B2D-1916-41DB-B079-FD2A8EFD9B62}" type="pres">
      <dgm:prSet presAssocID="{E60C21AF-C093-48DA-8247-C179286AC1BC}" presName="diagram" presStyleCnt="0">
        <dgm:presLayoutVars>
          <dgm:dir/>
          <dgm:resizeHandles val="exact"/>
        </dgm:presLayoutVars>
      </dgm:prSet>
      <dgm:spPr/>
    </dgm:pt>
    <dgm:pt modelId="{4D1AB1D8-B7B8-458B-AF31-E91676BB48AF}" type="pres">
      <dgm:prSet presAssocID="{16D0CFCF-2ED7-40AF-95D4-31423636139C}" presName="node" presStyleLbl="node1" presStyleIdx="0" presStyleCnt="14">
        <dgm:presLayoutVars>
          <dgm:bulletEnabled val="1"/>
        </dgm:presLayoutVars>
      </dgm:prSet>
      <dgm:spPr/>
    </dgm:pt>
    <dgm:pt modelId="{64E2050C-DA71-4687-BC7C-44CA59BC05F7}" type="pres">
      <dgm:prSet presAssocID="{36698706-A094-4261-A589-9F01BABE5B15}" presName="sibTrans" presStyleCnt="0"/>
      <dgm:spPr/>
    </dgm:pt>
    <dgm:pt modelId="{0F888ABC-3447-44CD-B928-420EBA31752A}" type="pres">
      <dgm:prSet presAssocID="{F310B7BC-285B-4B51-BE1C-062F56C83DE9}" presName="node" presStyleLbl="node1" presStyleIdx="1" presStyleCnt="14">
        <dgm:presLayoutVars>
          <dgm:bulletEnabled val="1"/>
        </dgm:presLayoutVars>
      </dgm:prSet>
      <dgm:spPr/>
    </dgm:pt>
    <dgm:pt modelId="{E137127D-EFDC-4D08-AA35-21F410600A99}" type="pres">
      <dgm:prSet presAssocID="{7C1B7799-6C15-4683-8BE4-719A4EC6923D}" presName="sibTrans" presStyleCnt="0"/>
      <dgm:spPr/>
    </dgm:pt>
    <dgm:pt modelId="{7249E624-DC09-4383-8879-D5C2BE7C7D24}" type="pres">
      <dgm:prSet presAssocID="{34976839-DEC7-45D7-8B59-6CDB2D9CB3DA}" presName="node" presStyleLbl="node1" presStyleIdx="2" presStyleCnt="14">
        <dgm:presLayoutVars>
          <dgm:bulletEnabled val="1"/>
        </dgm:presLayoutVars>
      </dgm:prSet>
      <dgm:spPr/>
    </dgm:pt>
    <dgm:pt modelId="{84AF7421-2DD5-4637-8347-60CEFA8FF904}" type="pres">
      <dgm:prSet presAssocID="{F0049EA3-3CC1-433B-99CD-668BB0C0DC8E}" presName="sibTrans" presStyleCnt="0"/>
      <dgm:spPr/>
    </dgm:pt>
    <dgm:pt modelId="{D294D0BE-40CC-41C2-AD15-22BF19A7B93C}" type="pres">
      <dgm:prSet presAssocID="{B103B6E4-FAB7-46CE-9A1A-91EA00326EAC}" presName="node" presStyleLbl="node1" presStyleIdx="3" presStyleCnt="14" custLinFactNeighborX="262" custLinFactNeighborY="-224">
        <dgm:presLayoutVars>
          <dgm:bulletEnabled val="1"/>
        </dgm:presLayoutVars>
      </dgm:prSet>
      <dgm:spPr/>
    </dgm:pt>
    <dgm:pt modelId="{723EBAEF-C865-4C0F-853B-8506E096BB00}" type="pres">
      <dgm:prSet presAssocID="{6411D319-B1C8-4795-87E5-6A2746703B5A}" presName="sibTrans" presStyleCnt="0"/>
      <dgm:spPr/>
    </dgm:pt>
    <dgm:pt modelId="{BCF0A800-13A8-46A4-B4E9-14588C8FCF9F}" type="pres">
      <dgm:prSet presAssocID="{DA0ABB72-9422-4563-9DBB-ED279A922E87}" presName="node" presStyleLbl="node1" presStyleIdx="4" presStyleCnt="14" custLinFactNeighborX="2000" custLinFactNeighborY="3333">
        <dgm:presLayoutVars>
          <dgm:bulletEnabled val="1"/>
        </dgm:presLayoutVars>
      </dgm:prSet>
      <dgm:spPr/>
    </dgm:pt>
    <dgm:pt modelId="{061C2A89-D13C-407F-BE7A-C278B883CD92}" type="pres">
      <dgm:prSet presAssocID="{8CF78E8F-E979-4E14-8F97-EA390BD408C9}" presName="sibTrans" presStyleCnt="0"/>
      <dgm:spPr/>
    </dgm:pt>
    <dgm:pt modelId="{535CA9AC-7BAD-4ABA-A638-A736E1F04A2B}" type="pres">
      <dgm:prSet presAssocID="{0B4F8C16-F0AD-4BDD-AC84-35F555395BCA}" presName="node" presStyleLbl="node1" presStyleIdx="5" presStyleCnt="14">
        <dgm:presLayoutVars>
          <dgm:bulletEnabled val="1"/>
        </dgm:presLayoutVars>
      </dgm:prSet>
      <dgm:spPr/>
    </dgm:pt>
    <dgm:pt modelId="{D03B5C5D-6CD8-4C31-AFE1-7600AE27EAED}" type="pres">
      <dgm:prSet presAssocID="{EFDADAF5-638F-48D0-A4E9-32546BC7BB3A}" presName="sibTrans" presStyleCnt="0"/>
      <dgm:spPr/>
    </dgm:pt>
    <dgm:pt modelId="{F71F1CF1-184F-4A58-98F1-731166558992}" type="pres">
      <dgm:prSet presAssocID="{13FCF577-B658-4712-A4CE-D4B64ACCEE73}" presName="node" presStyleLbl="node1" presStyleIdx="6" presStyleCnt="14">
        <dgm:presLayoutVars>
          <dgm:bulletEnabled val="1"/>
        </dgm:presLayoutVars>
      </dgm:prSet>
      <dgm:spPr/>
    </dgm:pt>
    <dgm:pt modelId="{223E18B3-CD9F-4108-88AD-FA628BC7DDDB}" type="pres">
      <dgm:prSet presAssocID="{59C28E41-52B3-4EB2-9E8E-3ABC371B8F44}" presName="sibTrans" presStyleCnt="0"/>
      <dgm:spPr/>
    </dgm:pt>
    <dgm:pt modelId="{8170FEA5-865C-44E5-9FB9-DB96F9369E17}" type="pres">
      <dgm:prSet presAssocID="{EB908593-A2D0-4F82-8BAB-B03FDC80FC13}" presName="node" presStyleLbl="node1" presStyleIdx="7" presStyleCnt="14">
        <dgm:presLayoutVars>
          <dgm:bulletEnabled val="1"/>
        </dgm:presLayoutVars>
      </dgm:prSet>
      <dgm:spPr/>
    </dgm:pt>
    <dgm:pt modelId="{E42DD621-B35E-4C5E-B3F2-45036715E7BC}" type="pres">
      <dgm:prSet presAssocID="{B612CE82-46C0-4930-BE45-31E536BA3198}" presName="sibTrans" presStyleCnt="0"/>
      <dgm:spPr/>
    </dgm:pt>
    <dgm:pt modelId="{B077E425-6BF6-4464-8188-F3DE759448EC}" type="pres">
      <dgm:prSet presAssocID="{DB21C4A1-E670-47FA-A4FA-8C259EDEB962}" presName="node" presStyleLbl="node1" presStyleIdx="8" presStyleCnt="14" custLinFactNeighborX="-223" custLinFactNeighborY="3275">
        <dgm:presLayoutVars>
          <dgm:bulletEnabled val="1"/>
        </dgm:presLayoutVars>
      </dgm:prSet>
      <dgm:spPr/>
    </dgm:pt>
    <dgm:pt modelId="{76438B15-8953-4954-AF29-40BD1977AB05}" type="pres">
      <dgm:prSet presAssocID="{CF124B19-8DDA-43FA-B60C-976B4C813B12}" presName="sibTrans" presStyleCnt="0"/>
      <dgm:spPr/>
    </dgm:pt>
    <dgm:pt modelId="{16CB3076-7058-4A82-B775-F6C9B752BB41}" type="pres">
      <dgm:prSet presAssocID="{BF19FC37-5DA4-4B6F-ACD6-284695014A8A}" presName="node" presStyleLbl="node1" presStyleIdx="9" presStyleCnt="14">
        <dgm:presLayoutVars>
          <dgm:bulletEnabled val="1"/>
        </dgm:presLayoutVars>
      </dgm:prSet>
      <dgm:spPr/>
    </dgm:pt>
    <dgm:pt modelId="{93FB1172-68B1-4C24-A116-147923C0B567}" type="pres">
      <dgm:prSet presAssocID="{9F1AE990-DCC1-42A6-82E5-7E4B676B9C3E}" presName="sibTrans" presStyleCnt="0"/>
      <dgm:spPr/>
    </dgm:pt>
    <dgm:pt modelId="{121A78FE-0C57-4D9B-A10D-1BA6C5781878}" type="pres">
      <dgm:prSet presAssocID="{51757663-B738-412C-BD04-FAFDC40E397A}" presName="node" presStyleLbl="node1" presStyleIdx="10" presStyleCnt="14">
        <dgm:presLayoutVars>
          <dgm:bulletEnabled val="1"/>
        </dgm:presLayoutVars>
      </dgm:prSet>
      <dgm:spPr/>
    </dgm:pt>
    <dgm:pt modelId="{827576DF-7506-4336-A7AA-6CD2B95CD69F}" type="pres">
      <dgm:prSet presAssocID="{2013BA57-E294-4E01-8FDD-706B37BDD9DA}" presName="sibTrans" presStyleCnt="0"/>
      <dgm:spPr/>
    </dgm:pt>
    <dgm:pt modelId="{53CCEDC5-3800-4360-A018-5BECB6F434DA}" type="pres">
      <dgm:prSet presAssocID="{EC917310-F3D5-487F-90E7-E0309096E5BB}" presName="node" presStyleLbl="node1" presStyleIdx="11" presStyleCnt="14">
        <dgm:presLayoutVars>
          <dgm:bulletEnabled val="1"/>
        </dgm:presLayoutVars>
      </dgm:prSet>
      <dgm:spPr/>
    </dgm:pt>
    <dgm:pt modelId="{2434457A-06F3-4697-9E21-C842AE6C2FA0}" type="pres">
      <dgm:prSet presAssocID="{10C4381F-06AF-42D8-A8C9-8FF91278C1A7}" presName="sibTrans" presStyleCnt="0"/>
      <dgm:spPr/>
    </dgm:pt>
    <dgm:pt modelId="{B447CE8B-71E2-45F9-A4C4-8B5752FAF1BA}" type="pres">
      <dgm:prSet presAssocID="{D00FC08D-F7AF-43C8-97F1-AF6A7CDD3912}" presName="node" presStyleLbl="node1" presStyleIdx="12" presStyleCnt="14" custScaleX="122242" custLinFactNeighborX="-83243" custLinFactNeighborY="860">
        <dgm:presLayoutVars>
          <dgm:bulletEnabled val="1"/>
        </dgm:presLayoutVars>
      </dgm:prSet>
      <dgm:spPr/>
    </dgm:pt>
    <dgm:pt modelId="{4704F6AE-266A-4363-ACB7-284CF28E471B}" type="pres">
      <dgm:prSet presAssocID="{3F666269-A1FE-493D-BD98-1506250F51B9}" presName="sibTrans" presStyleCnt="0"/>
      <dgm:spPr/>
    </dgm:pt>
    <dgm:pt modelId="{31D3273D-E529-43B6-8709-3AC5991A11AE}" type="pres">
      <dgm:prSet presAssocID="{31FFC83E-6D6B-4FA7-95EF-56371436CB5E}" presName="node" presStyleLbl="node1" presStyleIdx="13" presStyleCnt="14" custScaleX="130523" custLinFactNeighborX="-84325" custLinFactNeighborY="860">
        <dgm:presLayoutVars>
          <dgm:bulletEnabled val="1"/>
        </dgm:presLayoutVars>
      </dgm:prSet>
      <dgm:spPr/>
    </dgm:pt>
  </dgm:ptLst>
  <dgm:cxnLst>
    <dgm:cxn modelId="{7C417718-B4CC-42E4-8E18-454C8571E05A}" srcId="{E60C21AF-C093-48DA-8247-C179286AC1BC}" destId="{DB21C4A1-E670-47FA-A4FA-8C259EDEB962}" srcOrd="8" destOrd="0" parTransId="{E41D011A-25FA-4532-B8D7-2DD48C858E4F}" sibTransId="{CF124B19-8DDA-43FA-B60C-976B4C813B12}"/>
    <dgm:cxn modelId="{C5EDD61F-A7D8-4B7E-900D-E050D266906C}" srcId="{E60C21AF-C093-48DA-8247-C179286AC1BC}" destId="{F310B7BC-285B-4B51-BE1C-062F56C83DE9}" srcOrd="1" destOrd="0" parTransId="{5ED7170A-1075-49EC-94CA-05D33082F74A}" sibTransId="{7C1B7799-6C15-4683-8BE4-719A4EC6923D}"/>
    <dgm:cxn modelId="{EFF2FC27-83A1-084A-B15F-AB5DA98E795D}" type="presOf" srcId="{31FFC83E-6D6B-4FA7-95EF-56371436CB5E}" destId="{31D3273D-E529-43B6-8709-3AC5991A11AE}" srcOrd="0" destOrd="0" presId="urn:microsoft.com/office/officeart/2005/8/layout/default#1"/>
    <dgm:cxn modelId="{0FD96635-1D4F-4FE0-90F1-FC62926245F9}" srcId="{E60C21AF-C093-48DA-8247-C179286AC1BC}" destId="{D00FC08D-F7AF-43C8-97F1-AF6A7CDD3912}" srcOrd="12" destOrd="0" parTransId="{5DA274E3-C02F-493D-B515-4B841BCDCE41}" sibTransId="{3F666269-A1FE-493D-BD98-1506250F51B9}"/>
    <dgm:cxn modelId="{3F225338-4AB1-0E46-9225-CA14469BA69E}" type="presOf" srcId="{EC917310-F3D5-487F-90E7-E0309096E5BB}" destId="{53CCEDC5-3800-4360-A018-5BECB6F434DA}" srcOrd="0" destOrd="0" presId="urn:microsoft.com/office/officeart/2005/8/layout/default#1"/>
    <dgm:cxn modelId="{4A9BE738-1596-8F43-8F18-1355F520DD83}" type="presOf" srcId="{0B4F8C16-F0AD-4BDD-AC84-35F555395BCA}" destId="{535CA9AC-7BAD-4ABA-A638-A736E1F04A2B}" srcOrd="0" destOrd="0" presId="urn:microsoft.com/office/officeart/2005/8/layout/default#1"/>
    <dgm:cxn modelId="{AF529039-6A7A-486D-88FB-EED0032E08F6}" srcId="{E60C21AF-C093-48DA-8247-C179286AC1BC}" destId="{DA0ABB72-9422-4563-9DBB-ED279A922E87}" srcOrd="4" destOrd="0" parTransId="{79CEE91E-1410-4549-A4AE-B857169356CE}" sibTransId="{8CF78E8F-E979-4E14-8F97-EA390BD408C9}"/>
    <dgm:cxn modelId="{291AE146-C726-274A-A042-9BE69F184DDF}" type="presOf" srcId="{34976839-DEC7-45D7-8B59-6CDB2D9CB3DA}" destId="{7249E624-DC09-4383-8879-D5C2BE7C7D24}" srcOrd="0" destOrd="0" presId="urn:microsoft.com/office/officeart/2005/8/layout/default#1"/>
    <dgm:cxn modelId="{28F38B52-F5FD-644B-B196-F7834C919EBA}" type="presOf" srcId="{51757663-B738-412C-BD04-FAFDC40E397A}" destId="{121A78FE-0C57-4D9B-A10D-1BA6C5781878}" srcOrd="0" destOrd="0" presId="urn:microsoft.com/office/officeart/2005/8/layout/default#1"/>
    <dgm:cxn modelId="{2A1ACC57-B0F6-8843-8866-82A496D220DF}" type="presOf" srcId="{BF19FC37-5DA4-4B6F-ACD6-284695014A8A}" destId="{16CB3076-7058-4A82-B775-F6C9B752BB41}" srcOrd="0" destOrd="0" presId="urn:microsoft.com/office/officeart/2005/8/layout/default#1"/>
    <dgm:cxn modelId="{2862705D-0B61-49FE-B481-A6FCAADB3610}" srcId="{E60C21AF-C093-48DA-8247-C179286AC1BC}" destId="{34976839-DEC7-45D7-8B59-6CDB2D9CB3DA}" srcOrd="2" destOrd="0" parTransId="{7CE344FC-C1BC-4F52-83F5-2208EB8BB2F0}" sibTransId="{F0049EA3-3CC1-433B-99CD-668BB0C0DC8E}"/>
    <dgm:cxn modelId="{FAAB655F-9DDB-4C65-BD3E-F9AAA49FA6BB}" srcId="{E60C21AF-C093-48DA-8247-C179286AC1BC}" destId="{16D0CFCF-2ED7-40AF-95D4-31423636139C}" srcOrd="0" destOrd="0" parTransId="{1462D4A1-7E79-4702-AEDF-61D52366705A}" sibTransId="{36698706-A094-4261-A589-9F01BABE5B15}"/>
    <dgm:cxn modelId="{5F37995F-791E-471E-977F-916EB76FDE64}" srcId="{E60C21AF-C093-48DA-8247-C179286AC1BC}" destId="{13FCF577-B658-4712-A4CE-D4B64ACCEE73}" srcOrd="6" destOrd="0" parTransId="{44E01EFB-7699-4E6B-AC4A-862E97B020FD}" sibTransId="{59C28E41-52B3-4EB2-9E8E-3ABC371B8F44}"/>
    <dgm:cxn modelId="{AC171764-9429-4347-A2ED-6E7129722A39}" type="presOf" srcId="{B103B6E4-FAB7-46CE-9A1A-91EA00326EAC}" destId="{D294D0BE-40CC-41C2-AD15-22BF19A7B93C}" srcOrd="0" destOrd="0" presId="urn:microsoft.com/office/officeart/2005/8/layout/default#1"/>
    <dgm:cxn modelId="{EE5F876D-A7F3-4487-8B8E-AD58AD64C9C5}" srcId="{E60C21AF-C093-48DA-8247-C179286AC1BC}" destId="{51757663-B738-412C-BD04-FAFDC40E397A}" srcOrd="10" destOrd="0" parTransId="{C03BF2CF-E7FD-4DF2-B16F-E2BEEE85D953}" sibTransId="{2013BA57-E294-4E01-8FDD-706B37BDD9DA}"/>
    <dgm:cxn modelId="{8B593072-2EB3-5345-8CEC-145850EEF168}" type="presOf" srcId="{E60C21AF-C093-48DA-8247-C179286AC1BC}" destId="{25741B2D-1916-41DB-B079-FD2A8EFD9B62}" srcOrd="0" destOrd="0" presId="urn:microsoft.com/office/officeart/2005/8/layout/default#1"/>
    <dgm:cxn modelId="{00547974-6FCA-F746-8EDD-5B123AF8CC78}" type="presOf" srcId="{D00FC08D-F7AF-43C8-97F1-AF6A7CDD3912}" destId="{B447CE8B-71E2-45F9-A4C4-8B5752FAF1BA}" srcOrd="0" destOrd="0" presId="urn:microsoft.com/office/officeart/2005/8/layout/default#1"/>
    <dgm:cxn modelId="{8290997E-7D31-4C45-9EDC-3D467FEE8640}" srcId="{E60C21AF-C093-48DA-8247-C179286AC1BC}" destId="{EC917310-F3D5-487F-90E7-E0309096E5BB}" srcOrd="11" destOrd="0" parTransId="{A4A4CEED-B062-4F35-8312-72B4BB72C714}" sibTransId="{10C4381F-06AF-42D8-A8C9-8FF91278C1A7}"/>
    <dgm:cxn modelId="{9AAEAE7E-E3B8-45B5-B8E5-9C4A8ECECADE}" srcId="{E60C21AF-C093-48DA-8247-C179286AC1BC}" destId="{EB908593-A2D0-4F82-8BAB-B03FDC80FC13}" srcOrd="7" destOrd="0" parTransId="{F21C4573-1A4E-4102-8F0E-52423FC80A8D}" sibTransId="{B612CE82-46C0-4930-BE45-31E536BA3198}"/>
    <dgm:cxn modelId="{62CC088B-58CE-B04B-A91D-74C8F35BFD6A}" type="presOf" srcId="{16D0CFCF-2ED7-40AF-95D4-31423636139C}" destId="{4D1AB1D8-B7B8-458B-AF31-E91676BB48AF}" srcOrd="0" destOrd="0" presId="urn:microsoft.com/office/officeart/2005/8/layout/default#1"/>
    <dgm:cxn modelId="{406AE88D-05DE-48E1-B66D-8C7AA5B556B8}" srcId="{E60C21AF-C093-48DA-8247-C179286AC1BC}" destId="{0B4F8C16-F0AD-4BDD-AC84-35F555395BCA}" srcOrd="5" destOrd="0" parTransId="{8085654C-98DE-473A-9E93-7C6E3DCFD250}" sibTransId="{EFDADAF5-638F-48D0-A4E9-32546BC7BB3A}"/>
    <dgm:cxn modelId="{DC70518F-5CCC-48D9-B2B1-69AE8241750E}" srcId="{E60C21AF-C093-48DA-8247-C179286AC1BC}" destId="{B103B6E4-FAB7-46CE-9A1A-91EA00326EAC}" srcOrd="3" destOrd="0" parTransId="{473C7B18-B518-4887-94D0-193833F4909A}" sibTransId="{6411D319-B1C8-4795-87E5-6A2746703B5A}"/>
    <dgm:cxn modelId="{0751D2B2-ED5D-6A4E-A3B0-BF140B26385E}" type="presOf" srcId="{DA0ABB72-9422-4563-9DBB-ED279A922E87}" destId="{BCF0A800-13A8-46A4-B4E9-14588C8FCF9F}" srcOrd="0" destOrd="0" presId="urn:microsoft.com/office/officeart/2005/8/layout/default#1"/>
    <dgm:cxn modelId="{4F2D49BA-A1E7-0843-B051-72B019258162}" type="presOf" srcId="{F310B7BC-285B-4B51-BE1C-062F56C83DE9}" destId="{0F888ABC-3447-44CD-B928-420EBA31752A}" srcOrd="0" destOrd="0" presId="urn:microsoft.com/office/officeart/2005/8/layout/default#1"/>
    <dgm:cxn modelId="{1D3D50C6-3FAF-481A-B463-1B288A6D05CA}" srcId="{E60C21AF-C093-48DA-8247-C179286AC1BC}" destId="{31FFC83E-6D6B-4FA7-95EF-56371436CB5E}" srcOrd="13" destOrd="0" parTransId="{81C5E33A-2D2A-4DA5-A766-AACDAA61758B}" sibTransId="{FF712A21-F1A0-4555-A184-489EFBBBC968}"/>
    <dgm:cxn modelId="{05E034D1-2868-496F-B1D5-50D87677B274}" srcId="{E60C21AF-C093-48DA-8247-C179286AC1BC}" destId="{BF19FC37-5DA4-4B6F-ACD6-284695014A8A}" srcOrd="9" destOrd="0" parTransId="{B1B341B7-992B-4F58-9446-D0266EC824C1}" sibTransId="{9F1AE990-DCC1-42A6-82E5-7E4B676B9C3E}"/>
    <dgm:cxn modelId="{BB805FD5-D231-8E4E-BA38-A658E0E989D4}" type="presOf" srcId="{EB908593-A2D0-4F82-8BAB-B03FDC80FC13}" destId="{8170FEA5-865C-44E5-9FB9-DB96F9369E17}" srcOrd="0" destOrd="0" presId="urn:microsoft.com/office/officeart/2005/8/layout/default#1"/>
    <dgm:cxn modelId="{2716E2E4-A418-5249-815D-5458DCF4698E}" type="presOf" srcId="{DB21C4A1-E670-47FA-A4FA-8C259EDEB962}" destId="{B077E425-6BF6-4464-8188-F3DE759448EC}" srcOrd="0" destOrd="0" presId="urn:microsoft.com/office/officeart/2005/8/layout/default#1"/>
    <dgm:cxn modelId="{527CE1F4-18C4-9747-BD3B-26C506738025}" type="presOf" srcId="{13FCF577-B658-4712-A4CE-D4B64ACCEE73}" destId="{F71F1CF1-184F-4A58-98F1-731166558992}" srcOrd="0" destOrd="0" presId="urn:microsoft.com/office/officeart/2005/8/layout/default#1"/>
    <dgm:cxn modelId="{415D2BBF-929E-DD41-94DF-C12E1EF7F4D3}" type="presParOf" srcId="{25741B2D-1916-41DB-B079-FD2A8EFD9B62}" destId="{4D1AB1D8-B7B8-458B-AF31-E91676BB48AF}" srcOrd="0" destOrd="0" presId="urn:microsoft.com/office/officeart/2005/8/layout/default#1"/>
    <dgm:cxn modelId="{EBC04F32-A27C-E64C-8D84-D56BA27A484C}" type="presParOf" srcId="{25741B2D-1916-41DB-B079-FD2A8EFD9B62}" destId="{64E2050C-DA71-4687-BC7C-44CA59BC05F7}" srcOrd="1" destOrd="0" presId="urn:microsoft.com/office/officeart/2005/8/layout/default#1"/>
    <dgm:cxn modelId="{914AA821-64C2-EC4F-8D16-A8F4F97A2AAB}" type="presParOf" srcId="{25741B2D-1916-41DB-B079-FD2A8EFD9B62}" destId="{0F888ABC-3447-44CD-B928-420EBA31752A}" srcOrd="2" destOrd="0" presId="urn:microsoft.com/office/officeart/2005/8/layout/default#1"/>
    <dgm:cxn modelId="{81FE70CA-BB13-F642-8034-F92D8735EC6D}" type="presParOf" srcId="{25741B2D-1916-41DB-B079-FD2A8EFD9B62}" destId="{E137127D-EFDC-4D08-AA35-21F410600A99}" srcOrd="3" destOrd="0" presId="urn:microsoft.com/office/officeart/2005/8/layout/default#1"/>
    <dgm:cxn modelId="{560D11CB-5171-C146-925A-96492DD8F3A3}" type="presParOf" srcId="{25741B2D-1916-41DB-B079-FD2A8EFD9B62}" destId="{7249E624-DC09-4383-8879-D5C2BE7C7D24}" srcOrd="4" destOrd="0" presId="urn:microsoft.com/office/officeart/2005/8/layout/default#1"/>
    <dgm:cxn modelId="{E795AC29-8637-2D43-994A-C6604C9A8566}" type="presParOf" srcId="{25741B2D-1916-41DB-B079-FD2A8EFD9B62}" destId="{84AF7421-2DD5-4637-8347-60CEFA8FF904}" srcOrd="5" destOrd="0" presId="urn:microsoft.com/office/officeart/2005/8/layout/default#1"/>
    <dgm:cxn modelId="{E61F7B52-FC87-654E-AA1C-D9BCE0EEB8B2}" type="presParOf" srcId="{25741B2D-1916-41DB-B079-FD2A8EFD9B62}" destId="{D294D0BE-40CC-41C2-AD15-22BF19A7B93C}" srcOrd="6" destOrd="0" presId="urn:microsoft.com/office/officeart/2005/8/layout/default#1"/>
    <dgm:cxn modelId="{CE2AAB0A-E204-D94F-9429-6BE3A8D014C5}" type="presParOf" srcId="{25741B2D-1916-41DB-B079-FD2A8EFD9B62}" destId="{723EBAEF-C865-4C0F-853B-8506E096BB00}" srcOrd="7" destOrd="0" presId="urn:microsoft.com/office/officeart/2005/8/layout/default#1"/>
    <dgm:cxn modelId="{6111AD63-8F4A-9742-B54B-FD120042DB0F}" type="presParOf" srcId="{25741B2D-1916-41DB-B079-FD2A8EFD9B62}" destId="{BCF0A800-13A8-46A4-B4E9-14588C8FCF9F}" srcOrd="8" destOrd="0" presId="urn:microsoft.com/office/officeart/2005/8/layout/default#1"/>
    <dgm:cxn modelId="{79D5FF34-C43C-6B45-8111-B7FA0862BED7}" type="presParOf" srcId="{25741B2D-1916-41DB-B079-FD2A8EFD9B62}" destId="{061C2A89-D13C-407F-BE7A-C278B883CD92}" srcOrd="9" destOrd="0" presId="urn:microsoft.com/office/officeart/2005/8/layout/default#1"/>
    <dgm:cxn modelId="{E78695ED-CB51-194B-BA41-6D23055BF4CD}" type="presParOf" srcId="{25741B2D-1916-41DB-B079-FD2A8EFD9B62}" destId="{535CA9AC-7BAD-4ABA-A638-A736E1F04A2B}" srcOrd="10" destOrd="0" presId="urn:microsoft.com/office/officeart/2005/8/layout/default#1"/>
    <dgm:cxn modelId="{8823B6FE-77DC-1141-866B-B34792E36D47}" type="presParOf" srcId="{25741B2D-1916-41DB-B079-FD2A8EFD9B62}" destId="{D03B5C5D-6CD8-4C31-AFE1-7600AE27EAED}" srcOrd="11" destOrd="0" presId="urn:microsoft.com/office/officeart/2005/8/layout/default#1"/>
    <dgm:cxn modelId="{C8DE8D24-AA9D-D245-996B-0A37DA2A1F3A}" type="presParOf" srcId="{25741B2D-1916-41DB-B079-FD2A8EFD9B62}" destId="{F71F1CF1-184F-4A58-98F1-731166558992}" srcOrd="12" destOrd="0" presId="urn:microsoft.com/office/officeart/2005/8/layout/default#1"/>
    <dgm:cxn modelId="{569FACD1-ADED-D346-9BFF-5B5C6C652AE7}" type="presParOf" srcId="{25741B2D-1916-41DB-B079-FD2A8EFD9B62}" destId="{223E18B3-CD9F-4108-88AD-FA628BC7DDDB}" srcOrd="13" destOrd="0" presId="urn:microsoft.com/office/officeart/2005/8/layout/default#1"/>
    <dgm:cxn modelId="{AD49199A-A6B7-9147-9922-B63428F39F11}" type="presParOf" srcId="{25741B2D-1916-41DB-B079-FD2A8EFD9B62}" destId="{8170FEA5-865C-44E5-9FB9-DB96F9369E17}" srcOrd="14" destOrd="0" presId="urn:microsoft.com/office/officeart/2005/8/layout/default#1"/>
    <dgm:cxn modelId="{D46A6139-833F-444B-B9D0-83DAC74FC61E}" type="presParOf" srcId="{25741B2D-1916-41DB-B079-FD2A8EFD9B62}" destId="{E42DD621-B35E-4C5E-B3F2-45036715E7BC}" srcOrd="15" destOrd="0" presId="urn:microsoft.com/office/officeart/2005/8/layout/default#1"/>
    <dgm:cxn modelId="{1F7296D1-E5C6-BA44-B666-DC892D87A8D1}" type="presParOf" srcId="{25741B2D-1916-41DB-B079-FD2A8EFD9B62}" destId="{B077E425-6BF6-4464-8188-F3DE759448EC}" srcOrd="16" destOrd="0" presId="urn:microsoft.com/office/officeart/2005/8/layout/default#1"/>
    <dgm:cxn modelId="{A0959157-BC95-0240-BF8E-44BC7554079D}" type="presParOf" srcId="{25741B2D-1916-41DB-B079-FD2A8EFD9B62}" destId="{76438B15-8953-4954-AF29-40BD1977AB05}" srcOrd="17" destOrd="0" presId="urn:microsoft.com/office/officeart/2005/8/layout/default#1"/>
    <dgm:cxn modelId="{1C25DB7D-ACF3-DD4C-AA24-DFD8B2FF6A86}" type="presParOf" srcId="{25741B2D-1916-41DB-B079-FD2A8EFD9B62}" destId="{16CB3076-7058-4A82-B775-F6C9B752BB41}" srcOrd="18" destOrd="0" presId="urn:microsoft.com/office/officeart/2005/8/layout/default#1"/>
    <dgm:cxn modelId="{9E4151C3-1A37-6248-9A14-824C63FFA673}" type="presParOf" srcId="{25741B2D-1916-41DB-B079-FD2A8EFD9B62}" destId="{93FB1172-68B1-4C24-A116-147923C0B567}" srcOrd="19" destOrd="0" presId="urn:microsoft.com/office/officeart/2005/8/layout/default#1"/>
    <dgm:cxn modelId="{30D1F74B-24DA-AA4F-8F47-05E820F3114B}" type="presParOf" srcId="{25741B2D-1916-41DB-B079-FD2A8EFD9B62}" destId="{121A78FE-0C57-4D9B-A10D-1BA6C5781878}" srcOrd="20" destOrd="0" presId="urn:microsoft.com/office/officeart/2005/8/layout/default#1"/>
    <dgm:cxn modelId="{3FAFBCF7-14D7-9B41-9B31-EABA38EAAB50}" type="presParOf" srcId="{25741B2D-1916-41DB-B079-FD2A8EFD9B62}" destId="{827576DF-7506-4336-A7AA-6CD2B95CD69F}" srcOrd="21" destOrd="0" presId="urn:microsoft.com/office/officeart/2005/8/layout/default#1"/>
    <dgm:cxn modelId="{62282583-8A77-0B47-8639-CF53B59424AD}" type="presParOf" srcId="{25741B2D-1916-41DB-B079-FD2A8EFD9B62}" destId="{53CCEDC5-3800-4360-A018-5BECB6F434DA}" srcOrd="22" destOrd="0" presId="urn:microsoft.com/office/officeart/2005/8/layout/default#1"/>
    <dgm:cxn modelId="{C8900CCD-A776-524F-AC1F-64487FCE1EB5}" type="presParOf" srcId="{25741B2D-1916-41DB-B079-FD2A8EFD9B62}" destId="{2434457A-06F3-4697-9E21-C842AE6C2FA0}" srcOrd="23" destOrd="0" presId="urn:microsoft.com/office/officeart/2005/8/layout/default#1"/>
    <dgm:cxn modelId="{05D35099-3C5F-7444-A464-780A59BBC050}" type="presParOf" srcId="{25741B2D-1916-41DB-B079-FD2A8EFD9B62}" destId="{B447CE8B-71E2-45F9-A4C4-8B5752FAF1BA}" srcOrd="24" destOrd="0" presId="urn:microsoft.com/office/officeart/2005/8/layout/default#1"/>
    <dgm:cxn modelId="{EE381E44-9552-684C-8032-1AD75EE1CC08}" type="presParOf" srcId="{25741B2D-1916-41DB-B079-FD2A8EFD9B62}" destId="{4704F6AE-266A-4363-ACB7-284CF28E471B}" srcOrd="25" destOrd="0" presId="urn:microsoft.com/office/officeart/2005/8/layout/default#1"/>
    <dgm:cxn modelId="{3CFCD291-71B2-714A-B5A4-A6C668EEE965}" type="presParOf" srcId="{25741B2D-1916-41DB-B079-FD2A8EFD9B62}" destId="{31D3273D-E529-43B6-8709-3AC5991A11AE}" srcOrd="2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CFC29A6-2C2F-4622-9D01-EE48181B100F}">
      <dgm:prSet phldrT="[Text]" custT="1"/>
      <dgm:spPr/>
      <dgm:t>
        <a:bodyPr/>
        <a:lstStyle/>
        <a:p>
          <a:endParaRPr lang="en-GB" sz="3600" dirty="0"/>
        </a:p>
        <a:p>
          <a:r>
            <a:rPr lang="en-GB" sz="3600" dirty="0"/>
            <a:t>Worship of Golden Calf (Exod.32:34)</a:t>
          </a:r>
        </a:p>
        <a:p>
          <a:endParaRPr lang="en-US" sz="3600" dirty="0"/>
        </a:p>
      </dgm:t>
    </dgm:pt>
    <dgm:pt modelId="{1F29D4AF-6EDD-4BC1-B8F9-72AAF27E36A2}" type="parTrans" cxnId="{9CCF645F-FD99-4226-A47B-013565ABE2A6}">
      <dgm:prSet/>
      <dgm:spPr/>
      <dgm:t>
        <a:bodyPr/>
        <a:lstStyle/>
        <a:p>
          <a:endParaRPr lang="en-US" sz="1800"/>
        </a:p>
      </dgm:t>
    </dgm:pt>
    <dgm:pt modelId="{57A706EF-2801-41C9-BF20-F2CAE37C6EDA}" type="sibTrans" cxnId="{9CCF645F-FD99-4226-A47B-013565ABE2A6}">
      <dgm:prSet/>
      <dgm:spPr/>
      <dgm:t>
        <a:bodyPr/>
        <a:lstStyle/>
        <a:p>
          <a:endParaRPr lang="en-US" sz="1800"/>
        </a:p>
      </dgm:t>
    </dgm:pt>
    <dgm:pt modelId="{A7F1C12E-FC96-4365-ADFC-F98D1B8C18B3}">
      <dgm:prSet phldrT="[Text]" custT="1"/>
      <dgm:spPr/>
      <dgm:t>
        <a:bodyPr/>
        <a:lstStyle/>
        <a:p>
          <a:r>
            <a:rPr lang="en-GB" sz="3600" dirty="0"/>
            <a:t>Refusal to enter promised land                   (Num. 14:37)</a:t>
          </a:r>
          <a:endParaRPr lang="en-US" sz="3600" dirty="0"/>
        </a:p>
      </dgm:t>
    </dgm:pt>
    <dgm:pt modelId="{F4454627-5FD0-4C2E-92D2-33CAF18119CA}" type="parTrans" cxnId="{9F4B5C9E-18EE-49D7-A7B2-8B652123F23B}">
      <dgm:prSet/>
      <dgm:spPr/>
      <dgm:t>
        <a:bodyPr/>
        <a:lstStyle/>
        <a:p>
          <a:endParaRPr lang="en-US" sz="1800"/>
        </a:p>
      </dgm:t>
    </dgm:pt>
    <dgm:pt modelId="{3235FB12-4489-4C02-AC61-C1F13ECDF9A7}" type="sibTrans" cxnId="{9F4B5C9E-18EE-49D7-A7B2-8B652123F23B}">
      <dgm:prSet/>
      <dgm:spPr/>
      <dgm:t>
        <a:bodyPr/>
        <a:lstStyle/>
        <a:p>
          <a:endParaRPr lang="en-US" sz="1800"/>
        </a:p>
      </dgm:t>
    </dgm:pt>
    <dgm:pt modelId="{C0EBAB50-F4D5-445C-BCFC-8A85CA7D7EEB}">
      <dgm:prSet phldrT="[Text]" custT="1"/>
      <dgm:spPr/>
      <dgm:t>
        <a:bodyPr/>
        <a:lstStyle/>
        <a:p>
          <a:r>
            <a:rPr lang="en-GB" sz="3600" dirty="0"/>
            <a:t>Grumbling against God for lack of food (Num. 11:31-33)</a:t>
          </a:r>
          <a:endParaRPr lang="en-US" sz="3600" dirty="0"/>
        </a:p>
      </dgm:t>
    </dgm:pt>
    <dgm:pt modelId="{E940A7FE-1785-4E38-8DF7-771241F3679A}" type="parTrans" cxnId="{D75ECD7C-C335-4F26-BDB2-0E1948D9D37E}">
      <dgm:prSet/>
      <dgm:spPr/>
      <dgm:t>
        <a:bodyPr/>
        <a:lstStyle/>
        <a:p>
          <a:endParaRPr lang="en-US" sz="2400"/>
        </a:p>
      </dgm:t>
    </dgm:pt>
    <dgm:pt modelId="{332C0EFA-C96F-4340-ACFC-A0571E1D11CA}" type="sibTrans" cxnId="{D75ECD7C-C335-4F26-BDB2-0E1948D9D37E}">
      <dgm:prSet/>
      <dgm:spPr/>
      <dgm:t>
        <a:bodyPr/>
        <a:lstStyle/>
        <a:p>
          <a:endParaRPr lang="en-US" sz="2400"/>
        </a:p>
      </dgm:t>
    </dgm:pt>
    <dgm:pt modelId="{0F29DD68-2232-446C-B41A-B0A753F97D99}">
      <dgm:prSet phldrT="[Text]" custT="1"/>
      <dgm:spPr/>
      <dgm:t>
        <a:bodyPr/>
        <a:lstStyle/>
        <a:p>
          <a:r>
            <a:rPr lang="en-GB" sz="3600" dirty="0"/>
            <a:t>Plague of snakes for grumbling against the Lord (Num.21:8-9)</a:t>
          </a:r>
          <a:endParaRPr lang="en-US" sz="3600" dirty="0"/>
        </a:p>
      </dgm:t>
    </dgm:pt>
    <dgm:pt modelId="{4EF961A8-C067-4A42-A696-94901DD033D6}" type="parTrans" cxnId="{ECE5976F-0782-4AEB-BC7B-7E401672415C}">
      <dgm:prSet/>
      <dgm:spPr/>
      <dgm:t>
        <a:bodyPr/>
        <a:lstStyle/>
        <a:p>
          <a:endParaRPr lang="en-US" sz="2400"/>
        </a:p>
      </dgm:t>
    </dgm:pt>
    <dgm:pt modelId="{17E2D64A-54D0-4DA7-9C55-FAC0074990A9}" type="sibTrans" cxnId="{ECE5976F-0782-4AEB-BC7B-7E401672415C}">
      <dgm:prSet/>
      <dgm:spPr/>
      <dgm:t>
        <a:bodyPr/>
        <a:lstStyle/>
        <a:p>
          <a:endParaRPr lang="en-US" sz="2400"/>
        </a:p>
      </dgm:t>
    </dgm:pt>
    <dgm:pt modelId="{765A6107-E29D-46CB-9E80-C45BC245B503}">
      <dgm:prSet phldrT="[Text]" custT="1"/>
      <dgm:spPr/>
      <dgm:t>
        <a:bodyPr/>
        <a:lstStyle/>
        <a:p>
          <a:r>
            <a:rPr lang="en-GB" sz="3600" dirty="0"/>
            <a:t>Rebellion of </a:t>
          </a:r>
          <a:r>
            <a:rPr lang="en-GB" sz="3600" dirty="0" err="1"/>
            <a:t>Korah</a:t>
          </a:r>
          <a:r>
            <a:rPr lang="en-GB" sz="3600" dirty="0"/>
            <a:t> (Num. </a:t>
          </a:r>
          <a:r>
            <a:rPr lang="en-GB" sz="3600"/>
            <a:t>16:47-50) </a:t>
          </a:r>
          <a:endParaRPr lang="en-US" sz="3600" dirty="0"/>
        </a:p>
      </dgm:t>
    </dgm:pt>
    <dgm:pt modelId="{FE4C3E29-C113-4F5B-B5E1-1293FEBA77B8}" type="parTrans" cxnId="{8E9A31B2-83E4-47D1-9D2C-22C9D6DFCCCA}">
      <dgm:prSet/>
      <dgm:spPr/>
      <dgm:t>
        <a:bodyPr/>
        <a:lstStyle/>
        <a:p>
          <a:endParaRPr lang="en-US" sz="2400"/>
        </a:p>
      </dgm:t>
    </dgm:pt>
    <dgm:pt modelId="{A3D600B1-57DD-4E21-8832-550D36087FBA}" type="sibTrans" cxnId="{8E9A31B2-83E4-47D1-9D2C-22C9D6DFCCCA}">
      <dgm:prSet/>
      <dgm:spPr/>
      <dgm:t>
        <a:bodyPr/>
        <a:lstStyle/>
        <a:p>
          <a:endParaRPr lang="en-US" sz="2400"/>
        </a:p>
      </dgm:t>
    </dgm:pt>
    <dgm:pt modelId="{DEBBFB08-DA0D-4FE3-AE2B-CDD28F4C3EFE}" type="pres">
      <dgm:prSet presAssocID="{2E6D4531-5D94-4271-823B-6E0CAA851739}" presName="linear" presStyleCnt="0">
        <dgm:presLayoutVars>
          <dgm:animLvl val="lvl"/>
          <dgm:resizeHandles val="exact"/>
        </dgm:presLayoutVars>
      </dgm:prSet>
      <dgm:spPr/>
    </dgm:pt>
    <dgm:pt modelId="{B57A31FF-925C-4FFB-9BAF-00555318D332}" type="pres">
      <dgm:prSet presAssocID="{ECFC29A6-2C2F-4622-9D01-EE48181B100F}" presName="parentText" presStyleLbl="node1" presStyleIdx="0" presStyleCnt="5">
        <dgm:presLayoutVars>
          <dgm:chMax val="0"/>
          <dgm:bulletEnabled val="1"/>
        </dgm:presLayoutVars>
      </dgm:prSet>
      <dgm:spPr/>
    </dgm:pt>
    <dgm:pt modelId="{23D312EA-6FE3-4139-B020-301A4D02CCF5}" type="pres">
      <dgm:prSet presAssocID="{57A706EF-2801-41C9-BF20-F2CAE37C6EDA}" presName="spacer" presStyleCnt="0"/>
      <dgm:spPr/>
    </dgm:pt>
    <dgm:pt modelId="{C37F01BF-53E3-4A7E-A4A8-1215B419EE0A}" type="pres">
      <dgm:prSet presAssocID="{A7F1C12E-FC96-4365-ADFC-F98D1B8C18B3}" presName="parentText" presStyleLbl="node1" presStyleIdx="1" presStyleCnt="5" custLinFactY="1457" custLinFactNeighborY="100000">
        <dgm:presLayoutVars>
          <dgm:chMax val="0"/>
          <dgm:bulletEnabled val="1"/>
        </dgm:presLayoutVars>
      </dgm:prSet>
      <dgm:spPr/>
    </dgm:pt>
    <dgm:pt modelId="{85F32DCF-38A2-4C92-A9A7-9B8314AB898F}" type="pres">
      <dgm:prSet presAssocID="{3235FB12-4489-4C02-AC61-C1F13ECDF9A7}" presName="spacer" presStyleCnt="0"/>
      <dgm:spPr/>
    </dgm:pt>
    <dgm:pt modelId="{C507BFFF-354C-4A02-A411-19C6DF30FDEF}" type="pres">
      <dgm:prSet presAssocID="{C0EBAB50-F4D5-445C-BCFC-8A85CA7D7EEB}" presName="parentText" presStyleLbl="node1" presStyleIdx="2" presStyleCnt="5" custLinFactY="495" custLinFactNeighborX="885" custLinFactNeighborY="100000">
        <dgm:presLayoutVars>
          <dgm:chMax val="0"/>
          <dgm:bulletEnabled val="1"/>
        </dgm:presLayoutVars>
      </dgm:prSet>
      <dgm:spPr/>
    </dgm:pt>
    <dgm:pt modelId="{0A237049-4EDE-4C03-AD35-93F4F8647155}" type="pres">
      <dgm:prSet presAssocID="{332C0EFA-C96F-4340-ACFC-A0571E1D11CA}" presName="spacer" presStyleCnt="0"/>
      <dgm:spPr/>
    </dgm:pt>
    <dgm:pt modelId="{CC6BFB7B-70CA-4D63-AE2C-BBEC897759F7}" type="pres">
      <dgm:prSet presAssocID="{0F29DD68-2232-446C-B41A-B0A753F97D99}" presName="parentText" presStyleLbl="node1" presStyleIdx="3" presStyleCnt="5" custLinFactY="2710" custLinFactNeighborY="100000">
        <dgm:presLayoutVars>
          <dgm:chMax val="0"/>
          <dgm:bulletEnabled val="1"/>
        </dgm:presLayoutVars>
      </dgm:prSet>
      <dgm:spPr/>
    </dgm:pt>
    <dgm:pt modelId="{96606426-AAAB-4A6E-9645-029C6501BBA3}" type="pres">
      <dgm:prSet presAssocID="{17E2D64A-54D0-4DA7-9C55-FAC0074990A9}" presName="spacer" presStyleCnt="0"/>
      <dgm:spPr/>
    </dgm:pt>
    <dgm:pt modelId="{1C1ABBAD-8453-4624-8491-C26712FEA361}" type="pres">
      <dgm:prSet presAssocID="{765A6107-E29D-46CB-9E80-C45BC245B503}" presName="parentText" presStyleLbl="node1" presStyleIdx="4" presStyleCnt="5" custLinFactY="12245" custLinFactNeighborX="885" custLinFactNeighborY="100000">
        <dgm:presLayoutVars>
          <dgm:chMax val="0"/>
          <dgm:bulletEnabled val="1"/>
        </dgm:presLayoutVars>
      </dgm:prSet>
      <dgm:spPr/>
    </dgm:pt>
  </dgm:ptLst>
  <dgm:cxnLst>
    <dgm:cxn modelId="{EC206307-2EA2-BB4F-882D-A9F6E8C23795}" type="presOf" srcId="{2E6D4531-5D94-4271-823B-6E0CAA851739}" destId="{DEBBFB08-DA0D-4FE3-AE2B-CDD28F4C3EFE}" srcOrd="0" destOrd="0" presId="urn:microsoft.com/office/officeart/2005/8/layout/vList2"/>
    <dgm:cxn modelId="{1468CF5E-ED9F-804A-8EB0-1D7EB2C4DC47}" type="presOf" srcId="{ECFC29A6-2C2F-4622-9D01-EE48181B100F}" destId="{B57A31FF-925C-4FFB-9BAF-00555318D332}" srcOrd="0" destOrd="0" presId="urn:microsoft.com/office/officeart/2005/8/layout/vList2"/>
    <dgm:cxn modelId="{9CCF645F-FD99-4226-A47B-013565ABE2A6}" srcId="{2E6D4531-5D94-4271-823B-6E0CAA851739}" destId="{ECFC29A6-2C2F-4622-9D01-EE48181B100F}" srcOrd="0" destOrd="0" parTransId="{1F29D4AF-6EDD-4BC1-B8F9-72AAF27E36A2}" sibTransId="{57A706EF-2801-41C9-BF20-F2CAE37C6EDA}"/>
    <dgm:cxn modelId="{AD49D067-3B47-1E4A-AF86-096E5AFAE5D9}" type="presOf" srcId="{A7F1C12E-FC96-4365-ADFC-F98D1B8C18B3}" destId="{C37F01BF-53E3-4A7E-A4A8-1215B419EE0A}" srcOrd="0" destOrd="0" presId="urn:microsoft.com/office/officeart/2005/8/layout/vList2"/>
    <dgm:cxn modelId="{ECE5976F-0782-4AEB-BC7B-7E401672415C}" srcId="{2E6D4531-5D94-4271-823B-6E0CAA851739}" destId="{0F29DD68-2232-446C-B41A-B0A753F97D99}" srcOrd="3" destOrd="0" parTransId="{4EF961A8-C067-4A42-A696-94901DD033D6}" sibTransId="{17E2D64A-54D0-4DA7-9C55-FAC0074990A9}"/>
    <dgm:cxn modelId="{B5D63675-28BA-704A-BD3F-F6DD5E7B8CB7}" type="presOf" srcId="{C0EBAB50-F4D5-445C-BCFC-8A85CA7D7EEB}" destId="{C507BFFF-354C-4A02-A411-19C6DF30FDEF}" srcOrd="0" destOrd="0" presId="urn:microsoft.com/office/officeart/2005/8/layout/vList2"/>
    <dgm:cxn modelId="{D75ECD7C-C335-4F26-BDB2-0E1948D9D37E}" srcId="{2E6D4531-5D94-4271-823B-6E0CAA851739}" destId="{C0EBAB50-F4D5-445C-BCFC-8A85CA7D7EEB}" srcOrd="2" destOrd="0" parTransId="{E940A7FE-1785-4E38-8DF7-771241F3679A}" sibTransId="{332C0EFA-C96F-4340-ACFC-A0571E1D11CA}"/>
    <dgm:cxn modelId="{AE446E85-944F-1C44-89D6-C1DAA526CE6D}" type="presOf" srcId="{0F29DD68-2232-446C-B41A-B0A753F97D99}" destId="{CC6BFB7B-70CA-4D63-AE2C-BBEC897759F7}" srcOrd="0" destOrd="0" presId="urn:microsoft.com/office/officeart/2005/8/layout/vList2"/>
    <dgm:cxn modelId="{9F4B5C9E-18EE-49D7-A7B2-8B652123F23B}" srcId="{2E6D4531-5D94-4271-823B-6E0CAA851739}" destId="{A7F1C12E-FC96-4365-ADFC-F98D1B8C18B3}" srcOrd="1" destOrd="0" parTransId="{F4454627-5FD0-4C2E-92D2-33CAF18119CA}" sibTransId="{3235FB12-4489-4C02-AC61-C1F13ECDF9A7}"/>
    <dgm:cxn modelId="{8E9A31B2-83E4-47D1-9D2C-22C9D6DFCCCA}" srcId="{2E6D4531-5D94-4271-823B-6E0CAA851739}" destId="{765A6107-E29D-46CB-9E80-C45BC245B503}" srcOrd="4" destOrd="0" parTransId="{FE4C3E29-C113-4F5B-B5E1-1293FEBA77B8}" sibTransId="{A3D600B1-57DD-4E21-8832-550D36087FBA}"/>
    <dgm:cxn modelId="{D893C4B4-6CD5-B243-9226-FD91C7B07E34}" type="presOf" srcId="{765A6107-E29D-46CB-9E80-C45BC245B503}" destId="{1C1ABBAD-8453-4624-8491-C26712FEA361}" srcOrd="0" destOrd="0" presId="urn:microsoft.com/office/officeart/2005/8/layout/vList2"/>
    <dgm:cxn modelId="{2318B0EC-149F-ED4B-9A4E-438D07B8BA94}" type="presParOf" srcId="{DEBBFB08-DA0D-4FE3-AE2B-CDD28F4C3EFE}" destId="{B57A31FF-925C-4FFB-9BAF-00555318D332}" srcOrd="0" destOrd="0" presId="urn:microsoft.com/office/officeart/2005/8/layout/vList2"/>
    <dgm:cxn modelId="{089BB6FC-3EEF-6C46-A517-FF57725338DB}" type="presParOf" srcId="{DEBBFB08-DA0D-4FE3-AE2B-CDD28F4C3EFE}" destId="{23D312EA-6FE3-4139-B020-301A4D02CCF5}" srcOrd="1" destOrd="0" presId="urn:microsoft.com/office/officeart/2005/8/layout/vList2"/>
    <dgm:cxn modelId="{C608D4F2-3C3F-9F49-A75C-8B7E882F39B7}" type="presParOf" srcId="{DEBBFB08-DA0D-4FE3-AE2B-CDD28F4C3EFE}" destId="{C37F01BF-53E3-4A7E-A4A8-1215B419EE0A}" srcOrd="2" destOrd="0" presId="urn:microsoft.com/office/officeart/2005/8/layout/vList2"/>
    <dgm:cxn modelId="{B1D18E58-FB54-DE49-9038-831AE821D7A4}" type="presParOf" srcId="{DEBBFB08-DA0D-4FE3-AE2B-CDD28F4C3EFE}" destId="{85F32DCF-38A2-4C92-A9A7-9B8314AB898F}" srcOrd="3" destOrd="0" presId="urn:microsoft.com/office/officeart/2005/8/layout/vList2"/>
    <dgm:cxn modelId="{620CC5ED-76D9-7646-81A3-9AA9783AC09A}" type="presParOf" srcId="{DEBBFB08-DA0D-4FE3-AE2B-CDD28F4C3EFE}" destId="{C507BFFF-354C-4A02-A411-19C6DF30FDEF}" srcOrd="4" destOrd="0" presId="urn:microsoft.com/office/officeart/2005/8/layout/vList2"/>
    <dgm:cxn modelId="{CDEA5764-F3BB-9D4B-88A4-4C538FDABCA4}" type="presParOf" srcId="{DEBBFB08-DA0D-4FE3-AE2B-CDD28F4C3EFE}" destId="{0A237049-4EDE-4C03-AD35-93F4F8647155}" srcOrd="5" destOrd="0" presId="urn:microsoft.com/office/officeart/2005/8/layout/vList2"/>
    <dgm:cxn modelId="{6FD58D87-DA5C-974D-A5D6-427AE9EDE9E5}" type="presParOf" srcId="{DEBBFB08-DA0D-4FE3-AE2B-CDD28F4C3EFE}" destId="{CC6BFB7B-70CA-4D63-AE2C-BBEC897759F7}" srcOrd="6" destOrd="0" presId="urn:microsoft.com/office/officeart/2005/8/layout/vList2"/>
    <dgm:cxn modelId="{4FB41B53-D506-B544-A671-299B57637088}" type="presParOf" srcId="{DEBBFB08-DA0D-4FE3-AE2B-CDD28F4C3EFE}" destId="{96606426-AAAB-4A6E-9645-029C6501BBA3}" srcOrd="7" destOrd="0" presId="urn:microsoft.com/office/officeart/2005/8/layout/vList2"/>
    <dgm:cxn modelId="{912D82E8-61DA-0C42-9B56-1FFC3F584EF7}" type="presParOf" srcId="{DEBBFB08-DA0D-4FE3-AE2B-CDD28F4C3EFE}" destId="{1C1ABBAD-8453-4624-8491-C26712FEA36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CFC29A6-2C2F-4622-9D01-EE48181B100F}">
      <dgm:prSet phldrT="[Text]" custT="1"/>
      <dgm:spPr/>
      <dgm:t>
        <a:bodyPr/>
        <a:lstStyle/>
        <a:p>
          <a:r>
            <a:rPr lang="en-GB" sz="4000" dirty="0"/>
            <a:t>David’s pride in the census                           (2 Sam. 24:15)</a:t>
          </a:r>
        </a:p>
      </dgm:t>
    </dgm:pt>
    <dgm:pt modelId="{1F29D4AF-6EDD-4BC1-B8F9-72AAF27E36A2}" type="parTrans" cxnId="{9CCF645F-FD99-4226-A47B-013565ABE2A6}">
      <dgm:prSet/>
      <dgm:spPr/>
      <dgm:t>
        <a:bodyPr/>
        <a:lstStyle/>
        <a:p>
          <a:endParaRPr lang="en-US" sz="2000"/>
        </a:p>
      </dgm:t>
    </dgm:pt>
    <dgm:pt modelId="{57A706EF-2801-41C9-BF20-F2CAE37C6EDA}" type="sibTrans" cxnId="{9CCF645F-FD99-4226-A47B-013565ABE2A6}">
      <dgm:prSet/>
      <dgm:spPr/>
      <dgm:t>
        <a:bodyPr/>
        <a:lstStyle/>
        <a:p>
          <a:endParaRPr lang="en-US" sz="2000"/>
        </a:p>
      </dgm:t>
    </dgm:pt>
    <dgm:pt modelId="{36A08716-6D18-49FE-AB5A-DCAB7D0936A0}">
      <dgm:prSet phldrT="[Text]" custT="1"/>
      <dgm:spPr/>
      <dgm:t>
        <a:bodyPr/>
        <a:lstStyle/>
        <a:p>
          <a:r>
            <a:rPr lang="en-GB" sz="4000" dirty="0"/>
            <a:t>King Jeroboam’s idolatry </a:t>
          </a:r>
          <a:br>
            <a:rPr lang="en-GB" sz="4000"/>
          </a:br>
          <a:r>
            <a:rPr lang="en-GB" sz="4000"/>
            <a:t>(1 Kings 12:25-33)</a:t>
          </a:r>
          <a:endParaRPr lang="en-GB" sz="4000" dirty="0"/>
        </a:p>
      </dgm:t>
    </dgm:pt>
    <dgm:pt modelId="{480C3CFD-687E-46F8-9B14-02CF585FCCE7}" type="parTrans" cxnId="{45858AB0-4E2A-42A6-91FA-84037146D204}">
      <dgm:prSet/>
      <dgm:spPr/>
      <dgm:t>
        <a:bodyPr/>
        <a:lstStyle/>
        <a:p>
          <a:endParaRPr lang="en-US" sz="3200"/>
        </a:p>
      </dgm:t>
    </dgm:pt>
    <dgm:pt modelId="{12EBA834-F157-437F-8411-D9920AE66229}" type="sibTrans" cxnId="{45858AB0-4E2A-42A6-91FA-84037146D204}">
      <dgm:prSet/>
      <dgm:spPr/>
      <dgm:t>
        <a:bodyPr/>
        <a:lstStyle/>
        <a:p>
          <a:endParaRPr lang="en-US" sz="3200"/>
        </a:p>
      </dgm:t>
    </dgm:pt>
    <dgm:pt modelId="{902686B7-855E-462E-8649-952962EF95D8}">
      <dgm:prSet phldrT="[Text]" custT="1"/>
      <dgm:spPr/>
      <dgm:t>
        <a:bodyPr/>
        <a:lstStyle/>
        <a:p>
          <a:r>
            <a:rPr lang="en-US" sz="4000" dirty="0"/>
            <a:t>In reply to King Zedekiah’s reign hoping that God will deliver (Jer. 21:7).</a:t>
          </a:r>
          <a:r>
            <a:rPr lang="en-US" sz="4000" baseline="30000" dirty="0"/>
            <a:t> </a:t>
          </a:r>
          <a:endParaRPr lang="en-GB" sz="4000" dirty="0"/>
        </a:p>
      </dgm:t>
    </dgm:pt>
    <dgm:pt modelId="{55547E6B-C057-4672-8F40-08841B5B74FF}" type="parTrans" cxnId="{F4577481-47C8-4C34-9797-AE79111F529E}">
      <dgm:prSet/>
      <dgm:spPr/>
      <dgm:t>
        <a:bodyPr/>
        <a:lstStyle/>
        <a:p>
          <a:endParaRPr lang="en-US" sz="3200"/>
        </a:p>
      </dgm:t>
    </dgm:pt>
    <dgm:pt modelId="{3B2193A4-F94E-4F56-A156-3CD63F068DC5}" type="sibTrans" cxnId="{F4577481-47C8-4C34-9797-AE79111F529E}">
      <dgm:prSet/>
      <dgm:spPr/>
      <dgm:t>
        <a:bodyPr/>
        <a:lstStyle/>
        <a:p>
          <a:endParaRPr lang="en-US" sz="3200"/>
        </a:p>
      </dgm:t>
    </dgm:pt>
    <dgm:pt modelId="{EA53F8F0-410B-4FB2-A4A4-43969EDFE9DC}">
      <dgm:prSet phldrT="[Text]" custT="1"/>
      <dgm:spPr/>
      <dgm:t>
        <a:bodyPr/>
        <a:lstStyle/>
        <a:p>
          <a:r>
            <a:rPr lang="en-GB" sz="4000" dirty="0"/>
            <a:t>Worship at Peor with sexual sins </a:t>
          </a:r>
          <a:br>
            <a:rPr lang="en-GB" sz="4000" dirty="0"/>
          </a:br>
          <a:r>
            <a:rPr lang="en-GB" sz="4000" dirty="0"/>
            <a:t>(Num. 25:1-9)</a:t>
          </a:r>
        </a:p>
      </dgm:t>
    </dgm:pt>
    <dgm:pt modelId="{3853D42D-715B-479A-9249-53069AD1DDE9}" type="parTrans" cxnId="{FB466698-6F6D-47B5-B877-D8878907E3BD}">
      <dgm:prSet/>
      <dgm:spPr/>
      <dgm:t>
        <a:bodyPr/>
        <a:lstStyle/>
        <a:p>
          <a:endParaRPr lang="en-US" sz="3200"/>
        </a:p>
      </dgm:t>
    </dgm:pt>
    <dgm:pt modelId="{B03DF698-FA7B-47D4-89B6-D16037FE3933}" type="sibTrans" cxnId="{FB466698-6F6D-47B5-B877-D8878907E3BD}">
      <dgm:prSet/>
      <dgm:spPr/>
      <dgm:t>
        <a:bodyPr/>
        <a:lstStyle/>
        <a:p>
          <a:endParaRPr lang="en-US" sz="3200"/>
        </a:p>
      </dgm:t>
    </dgm:pt>
    <dgm:pt modelId="{DEBBFB08-DA0D-4FE3-AE2B-CDD28F4C3EFE}" type="pres">
      <dgm:prSet presAssocID="{2E6D4531-5D94-4271-823B-6E0CAA851739}" presName="linear" presStyleCnt="0">
        <dgm:presLayoutVars>
          <dgm:animLvl val="lvl"/>
          <dgm:resizeHandles val="exact"/>
        </dgm:presLayoutVars>
      </dgm:prSet>
      <dgm:spPr/>
    </dgm:pt>
    <dgm:pt modelId="{0F4CCF3C-4DEA-4BC2-840D-2E2021E7EC34}" type="pres">
      <dgm:prSet presAssocID="{EA53F8F0-410B-4FB2-A4A4-43969EDFE9DC}" presName="parentText" presStyleLbl="node1" presStyleIdx="0" presStyleCnt="4" custLinFactNeighborY="11419">
        <dgm:presLayoutVars>
          <dgm:chMax val="0"/>
          <dgm:bulletEnabled val="1"/>
        </dgm:presLayoutVars>
      </dgm:prSet>
      <dgm:spPr/>
    </dgm:pt>
    <dgm:pt modelId="{6E9C967D-A560-4A23-B27B-56C7FA8D3378}" type="pres">
      <dgm:prSet presAssocID="{B03DF698-FA7B-47D4-89B6-D16037FE3933}" presName="spacer" presStyleCnt="0"/>
      <dgm:spPr/>
    </dgm:pt>
    <dgm:pt modelId="{B57A31FF-925C-4FFB-9BAF-00555318D332}" type="pres">
      <dgm:prSet presAssocID="{ECFC29A6-2C2F-4622-9D01-EE48181B100F}" presName="parentText" presStyleLbl="node1" presStyleIdx="1" presStyleCnt="4">
        <dgm:presLayoutVars>
          <dgm:chMax val="0"/>
          <dgm:bulletEnabled val="1"/>
        </dgm:presLayoutVars>
      </dgm:prSet>
      <dgm:spPr/>
    </dgm:pt>
    <dgm:pt modelId="{23D312EA-6FE3-4139-B020-301A4D02CCF5}" type="pres">
      <dgm:prSet presAssocID="{57A706EF-2801-41C9-BF20-F2CAE37C6EDA}" presName="spacer" presStyleCnt="0"/>
      <dgm:spPr/>
    </dgm:pt>
    <dgm:pt modelId="{D524C39C-1494-414C-BACF-1520DACC2EE2}" type="pres">
      <dgm:prSet presAssocID="{36A08716-6D18-49FE-AB5A-DCAB7D0936A0}" presName="parentText" presStyleLbl="node1" presStyleIdx="2" presStyleCnt="4">
        <dgm:presLayoutVars>
          <dgm:chMax val="0"/>
          <dgm:bulletEnabled val="1"/>
        </dgm:presLayoutVars>
      </dgm:prSet>
      <dgm:spPr/>
    </dgm:pt>
    <dgm:pt modelId="{C203BFEB-7CBF-470F-AD6B-ADDD0F8CE6E4}" type="pres">
      <dgm:prSet presAssocID="{12EBA834-F157-437F-8411-D9920AE66229}" presName="spacer" presStyleCnt="0"/>
      <dgm:spPr/>
    </dgm:pt>
    <dgm:pt modelId="{91A2B5AB-4B3C-4145-9C47-DB968D0A5AB8}" type="pres">
      <dgm:prSet presAssocID="{902686B7-855E-462E-8649-952962EF95D8}" presName="parentText" presStyleLbl="node1" presStyleIdx="3" presStyleCnt="4" custLinFactNeighborX="-885" custLinFactNeighborY="-51870">
        <dgm:presLayoutVars>
          <dgm:chMax val="0"/>
          <dgm:bulletEnabled val="1"/>
        </dgm:presLayoutVars>
      </dgm:prSet>
      <dgm:spPr/>
    </dgm:pt>
  </dgm:ptLst>
  <dgm:cxnLst>
    <dgm:cxn modelId="{FA5A531D-CC15-E740-8B3C-D999B59CB464}" type="presOf" srcId="{EA53F8F0-410B-4FB2-A4A4-43969EDFE9DC}" destId="{0F4CCF3C-4DEA-4BC2-840D-2E2021E7EC34}" srcOrd="0" destOrd="0" presId="urn:microsoft.com/office/officeart/2005/8/layout/vList2"/>
    <dgm:cxn modelId="{9CCF645F-FD99-4226-A47B-013565ABE2A6}" srcId="{2E6D4531-5D94-4271-823B-6E0CAA851739}" destId="{ECFC29A6-2C2F-4622-9D01-EE48181B100F}" srcOrd="1" destOrd="0" parTransId="{1F29D4AF-6EDD-4BC1-B8F9-72AAF27E36A2}" sibTransId="{57A706EF-2801-41C9-BF20-F2CAE37C6EDA}"/>
    <dgm:cxn modelId="{B1CFF968-1DD8-E84D-A30D-0B0D4EA05714}" type="presOf" srcId="{2E6D4531-5D94-4271-823B-6E0CAA851739}" destId="{DEBBFB08-DA0D-4FE3-AE2B-CDD28F4C3EFE}" srcOrd="0" destOrd="0" presId="urn:microsoft.com/office/officeart/2005/8/layout/vList2"/>
    <dgm:cxn modelId="{F4577481-47C8-4C34-9797-AE79111F529E}" srcId="{2E6D4531-5D94-4271-823B-6E0CAA851739}" destId="{902686B7-855E-462E-8649-952962EF95D8}" srcOrd="3" destOrd="0" parTransId="{55547E6B-C057-4672-8F40-08841B5B74FF}" sibTransId="{3B2193A4-F94E-4F56-A156-3CD63F068DC5}"/>
    <dgm:cxn modelId="{3AA49382-77A4-C742-9981-A591B603E94C}" type="presOf" srcId="{ECFC29A6-2C2F-4622-9D01-EE48181B100F}" destId="{B57A31FF-925C-4FFB-9BAF-00555318D332}" srcOrd="0" destOrd="0" presId="urn:microsoft.com/office/officeart/2005/8/layout/vList2"/>
    <dgm:cxn modelId="{FB466698-6F6D-47B5-B877-D8878907E3BD}" srcId="{2E6D4531-5D94-4271-823B-6E0CAA851739}" destId="{EA53F8F0-410B-4FB2-A4A4-43969EDFE9DC}" srcOrd="0" destOrd="0" parTransId="{3853D42D-715B-479A-9249-53069AD1DDE9}" sibTransId="{B03DF698-FA7B-47D4-89B6-D16037FE3933}"/>
    <dgm:cxn modelId="{D46061A6-BF4C-AD4A-90A3-B752AF23D97F}" type="presOf" srcId="{902686B7-855E-462E-8649-952962EF95D8}" destId="{91A2B5AB-4B3C-4145-9C47-DB968D0A5AB8}" srcOrd="0" destOrd="0" presId="urn:microsoft.com/office/officeart/2005/8/layout/vList2"/>
    <dgm:cxn modelId="{45858AB0-4E2A-42A6-91FA-84037146D204}" srcId="{2E6D4531-5D94-4271-823B-6E0CAA851739}" destId="{36A08716-6D18-49FE-AB5A-DCAB7D0936A0}" srcOrd="2" destOrd="0" parTransId="{480C3CFD-687E-46F8-9B14-02CF585FCCE7}" sibTransId="{12EBA834-F157-437F-8411-D9920AE66229}"/>
    <dgm:cxn modelId="{C96240C0-99D2-7A45-BC21-BAFE67FCDCC8}" type="presOf" srcId="{36A08716-6D18-49FE-AB5A-DCAB7D0936A0}" destId="{D524C39C-1494-414C-BACF-1520DACC2EE2}" srcOrd="0" destOrd="0" presId="urn:microsoft.com/office/officeart/2005/8/layout/vList2"/>
    <dgm:cxn modelId="{97C784D2-9AEC-6145-9618-376CA1FBF782}" type="presParOf" srcId="{DEBBFB08-DA0D-4FE3-AE2B-CDD28F4C3EFE}" destId="{0F4CCF3C-4DEA-4BC2-840D-2E2021E7EC34}" srcOrd="0" destOrd="0" presId="urn:microsoft.com/office/officeart/2005/8/layout/vList2"/>
    <dgm:cxn modelId="{1318572D-F83B-2049-B0D9-E17A423B7E75}" type="presParOf" srcId="{DEBBFB08-DA0D-4FE3-AE2B-CDD28F4C3EFE}" destId="{6E9C967D-A560-4A23-B27B-56C7FA8D3378}" srcOrd="1" destOrd="0" presId="urn:microsoft.com/office/officeart/2005/8/layout/vList2"/>
    <dgm:cxn modelId="{1BF0E80A-285A-F245-8E34-9934C22DD88A}" type="presParOf" srcId="{DEBBFB08-DA0D-4FE3-AE2B-CDD28F4C3EFE}" destId="{B57A31FF-925C-4FFB-9BAF-00555318D332}" srcOrd="2" destOrd="0" presId="urn:microsoft.com/office/officeart/2005/8/layout/vList2"/>
    <dgm:cxn modelId="{87C0C8E8-231B-7647-8EB7-480934B53E39}" type="presParOf" srcId="{DEBBFB08-DA0D-4FE3-AE2B-CDD28F4C3EFE}" destId="{23D312EA-6FE3-4139-B020-301A4D02CCF5}" srcOrd="3" destOrd="0" presId="urn:microsoft.com/office/officeart/2005/8/layout/vList2"/>
    <dgm:cxn modelId="{75A19EF5-4AC5-554E-A312-0EBC9CBA138D}" type="presParOf" srcId="{DEBBFB08-DA0D-4FE3-AE2B-CDD28F4C3EFE}" destId="{D524C39C-1494-414C-BACF-1520DACC2EE2}" srcOrd="4" destOrd="0" presId="urn:microsoft.com/office/officeart/2005/8/layout/vList2"/>
    <dgm:cxn modelId="{CFA9991C-13E5-1243-BEE2-86B07391F7D2}" type="presParOf" srcId="{DEBBFB08-DA0D-4FE3-AE2B-CDD28F4C3EFE}" destId="{C203BFEB-7CBF-470F-AD6B-ADDD0F8CE6E4}" srcOrd="5" destOrd="0" presId="urn:microsoft.com/office/officeart/2005/8/layout/vList2"/>
    <dgm:cxn modelId="{A13A36C5-FA5D-7345-A75A-682EB85F2872}" type="presParOf" srcId="{DEBBFB08-DA0D-4FE3-AE2B-CDD28F4C3EFE}" destId="{91A2B5AB-4B3C-4145-9C47-DB968D0A5A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CFC29A6-2C2F-4622-9D01-EE48181B100F}">
      <dgm:prSet phldrT="[Text]" custT="1"/>
      <dgm:spPr/>
      <dgm:t>
        <a:bodyPr/>
        <a:lstStyle/>
        <a:p>
          <a:r>
            <a:rPr lang="en-GB" sz="3600" dirty="0" err="1"/>
            <a:t>Er</a:t>
          </a:r>
          <a:r>
            <a:rPr lang="en-GB" sz="3600" dirty="0"/>
            <a:t> and </a:t>
          </a:r>
          <a:r>
            <a:rPr lang="en-GB" sz="3600" dirty="0" err="1"/>
            <a:t>Onan</a:t>
          </a:r>
          <a:r>
            <a:rPr lang="en-GB" sz="3600" dirty="0"/>
            <a:t> struck dead (Gen 38:6-8)</a:t>
          </a:r>
          <a:endParaRPr lang="en-US" sz="3600" dirty="0"/>
        </a:p>
      </dgm:t>
    </dgm:pt>
    <dgm:pt modelId="{1F29D4AF-6EDD-4BC1-B8F9-72AAF27E36A2}" type="parTrans" cxnId="{9CCF645F-FD99-4226-A47B-013565ABE2A6}">
      <dgm:prSet/>
      <dgm:spPr/>
      <dgm:t>
        <a:bodyPr/>
        <a:lstStyle/>
        <a:p>
          <a:endParaRPr lang="en-US" sz="1800"/>
        </a:p>
      </dgm:t>
    </dgm:pt>
    <dgm:pt modelId="{57A706EF-2801-41C9-BF20-F2CAE37C6EDA}" type="sibTrans" cxnId="{9CCF645F-FD99-4226-A47B-013565ABE2A6}">
      <dgm:prSet/>
      <dgm:spPr/>
      <dgm:t>
        <a:bodyPr/>
        <a:lstStyle/>
        <a:p>
          <a:endParaRPr lang="en-US" sz="1800"/>
        </a:p>
      </dgm:t>
    </dgm:pt>
    <dgm:pt modelId="{59A29296-86FB-4E5B-BD1E-3C27A6B1BC13}">
      <dgm:prSet phldrT="[Text]" custT="1"/>
      <dgm:spPr/>
      <dgm:t>
        <a:bodyPr/>
        <a:lstStyle/>
        <a:p>
          <a:r>
            <a:rPr lang="en-GB" sz="3600" dirty="0" err="1"/>
            <a:t>Uzzah</a:t>
          </a:r>
          <a:r>
            <a:rPr lang="en-GB" sz="3600" dirty="0"/>
            <a:t> struck dead for touching the Ark       (2 Sam. 6:7)</a:t>
          </a:r>
          <a:endParaRPr lang="en-US" sz="3600" dirty="0"/>
        </a:p>
      </dgm:t>
    </dgm:pt>
    <dgm:pt modelId="{F48AE8D3-5D6D-4C5F-AAF3-9E1C1D2CB7C4}" type="parTrans" cxnId="{38266CEA-5754-460C-A054-AAFE6E94C79D}">
      <dgm:prSet/>
      <dgm:spPr/>
      <dgm:t>
        <a:bodyPr/>
        <a:lstStyle/>
        <a:p>
          <a:endParaRPr lang="en-US" sz="2800"/>
        </a:p>
      </dgm:t>
    </dgm:pt>
    <dgm:pt modelId="{B5010D81-BCAE-42C0-9607-431164D18E20}" type="sibTrans" cxnId="{38266CEA-5754-460C-A054-AAFE6E94C79D}">
      <dgm:prSet/>
      <dgm:spPr/>
      <dgm:t>
        <a:bodyPr/>
        <a:lstStyle/>
        <a:p>
          <a:endParaRPr lang="en-US" sz="2800"/>
        </a:p>
      </dgm:t>
    </dgm:pt>
    <dgm:pt modelId="{48BB38B1-1EF3-4363-8775-7A88844A9075}">
      <dgm:prSet phldrT="[Text]" custT="1"/>
      <dgm:spPr/>
      <dgm:t>
        <a:bodyPr/>
        <a:lstStyle/>
        <a:p>
          <a:r>
            <a:rPr lang="en-GB" sz="3600" dirty="0"/>
            <a:t>Miriam was struck with leprosy for rebellion (Num. 12:9-16)</a:t>
          </a:r>
          <a:endParaRPr lang="en-US" sz="3600" dirty="0"/>
        </a:p>
      </dgm:t>
    </dgm:pt>
    <dgm:pt modelId="{5585E2F9-1BEC-40E9-B232-680368FA0DD8}" type="parTrans" cxnId="{D2CCD9F9-36D7-421D-B7D5-B68BF0915349}">
      <dgm:prSet/>
      <dgm:spPr/>
      <dgm:t>
        <a:bodyPr/>
        <a:lstStyle/>
        <a:p>
          <a:endParaRPr lang="en-US" sz="2800"/>
        </a:p>
      </dgm:t>
    </dgm:pt>
    <dgm:pt modelId="{A8F69BB8-954C-461C-B045-2927367F01D6}" type="sibTrans" cxnId="{D2CCD9F9-36D7-421D-B7D5-B68BF0915349}">
      <dgm:prSet/>
      <dgm:spPr/>
      <dgm:t>
        <a:bodyPr/>
        <a:lstStyle/>
        <a:p>
          <a:endParaRPr lang="en-US" sz="2800"/>
        </a:p>
      </dgm:t>
    </dgm:pt>
    <dgm:pt modelId="{FB0056E0-73EB-49F5-B58D-33F2B852A5FC}">
      <dgm:prSet phldrT="[Text]" custT="1"/>
      <dgm:spPr/>
      <dgm:t>
        <a:bodyPr/>
        <a:lstStyle/>
        <a:p>
          <a:r>
            <a:rPr lang="en-GB" sz="3600" dirty="0" err="1"/>
            <a:t>Nabal’s</a:t>
          </a:r>
          <a:r>
            <a:rPr lang="en-GB" sz="3600" dirty="0"/>
            <a:t> heart attack for his insolence towards David (1 Sam. 25:37)</a:t>
          </a:r>
          <a:endParaRPr lang="en-US" sz="3600" dirty="0"/>
        </a:p>
      </dgm:t>
    </dgm:pt>
    <dgm:pt modelId="{377BE088-2343-4A0C-820A-BC4C5B215125}" type="parTrans" cxnId="{C946EF64-9AEC-4170-97D4-1812153C7FC7}">
      <dgm:prSet/>
      <dgm:spPr/>
      <dgm:t>
        <a:bodyPr/>
        <a:lstStyle/>
        <a:p>
          <a:endParaRPr lang="en-US" sz="2800"/>
        </a:p>
      </dgm:t>
    </dgm:pt>
    <dgm:pt modelId="{CF1F86AF-FEC9-443B-B2F4-1A74C9A34FE5}" type="sibTrans" cxnId="{C946EF64-9AEC-4170-97D4-1812153C7FC7}">
      <dgm:prSet/>
      <dgm:spPr/>
      <dgm:t>
        <a:bodyPr/>
        <a:lstStyle/>
        <a:p>
          <a:endParaRPr lang="en-US" sz="2800"/>
        </a:p>
      </dgm:t>
    </dgm:pt>
    <dgm:pt modelId="{DEBBFB08-DA0D-4FE3-AE2B-CDD28F4C3EFE}" type="pres">
      <dgm:prSet presAssocID="{2E6D4531-5D94-4271-823B-6E0CAA851739}" presName="linear" presStyleCnt="0">
        <dgm:presLayoutVars>
          <dgm:animLvl val="lvl"/>
          <dgm:resizeHandles val="exact"/>
        </dgm:presLayoutVars>
      </dgm:prSet>
      <dgm:spPr/>
    </dgm:pt>
    <dgm:pt modelId="{B57A31FF-925C-4FFB-9BAF-00555318D332}" type="pres">
      <dgm:prSet presAssocID="{ECFC29A6-2C2F-4622-9D01-EE48181B100F}" presName="parentText" presStyleLbl="node1" presStyleIdx="0" presStyleCnt="4">
        <dgm:presLayoutVars>
          <dgm:chMax val="0"/>
          <dgm:bulletEnabled val="1"/>
        </dgm:presLayoutVars>
      </dgm:prSet>
      <dgm:spPr/>
    </dgm:pt>
    <dgm:pt modelId="{23D312EA-6FE3-4139-B020-301A4D02CCF5}" type="pres">
      <dgm:prSet presAssocID="{57A706EF-2801-41C9-BF20-F2CAE37C6EDA}" presName="spacer" presStyleCnt="0"/>
      <dgm:spPr/>
    </dgm:pt>
    <dgm:pt modelId="{FD218372-5BA6-4876-A186-349012A56B29}" type="pres">
      <dgm:prSet presAssocID="{48BB38B1-1EF3-4363-8775-7A88844A9075}" presName="parentText" presStyleLbl="node1" presStyleIdx="1" presStyleCnt="4">
        <dgm:presLayoutVars>
          <dgm:chMax val="0"/>
          <dgm:bulletEnabled val="1"/>
        </dgm:presLayoutVars>
      </dgm:prSet>
      <dgm:spPr/>
    </dgm:pt>
    <dgm:pt modelId="{5284CCE3-EAA5-42C4-A3F6-CC5B7B75E07E}" type="pres">
      <dgm:prSet presAssocID="{A8F69BB8-954C-461C-B045-2927367F01D6}" presName="spacer" presStyleCnt="0"/>
      <dgm:spPr/>
    </dgm:pt>
    <dgm:pt modelId="{70CC1D46-554C-4E4F-ABD9-EC41B5052B4A}" type="pres">
      <dgm:prSet presAssocID="{FB0056E0-73EB-49F5-B58D-33F2B852A5FC}" presName="parentText" presStyleLbl="node1" presStyleIdx="2" presStyleCnt="4">
        <dgm:presLayoutVars>
          <dgm:chMax val="0"/>
          <dgm:bulletEnabled val="1"/>
        </dgm:presLayoutVars>
      </dgm:prSet>
      <dgm:spPr/>
    </dgm:pt>
    <dgm:pt modelId="{A78EC317-A33B-40DC-8158-85CDAC27B427}" type="pres">
      <dgm:prSet presAssocID="{CF1F86AF-FEC9-443B-B2F4-1A74C9A34FE5}" presName="spacer" presStyleCnt="0"/>
      <dgm:spPr/>
    </dgm:pt>
    <dgm:pt modelId="{859B026F-B3D1-4B2A-ACA2-0E7DAFE381F4}" type="pres">
      <dgm:prSet presAssocID="{59A29296-86FB-4E5B-BD1E-3C27A6B1BC13}" presName="parentText" presStyleLbl="node1" presStyleIdx="3" presStyleCnt="4" custLinFactNeighborY="-56023">
        <dgm:presLayoutVars>
          <dgm:chMax val="0"/>
          <dgm:bulletEnabled val="1"/>
        </dgm:presLayoutVars>
      </dgm:prSet>
      <dgm:spPr/>
    </dgm:pt>
  </dgm:ptLst>
  <dgm:cxnLst>
    <dgm:cxn modelId="{D36BCF44-E026-AD45-AD0A-9A0AA003B4D1}" type="presOf" srcId="{FB0056E0-73EB-49F5-B58D-33F2B852A5FC}" destId="{70CC1D46-554C-4E4F-ABD9-EC41B5052B4A}" srcOrd="0" destOrd="0" presId="urn:microsoft.com/office/officeart/2005/8/layout/vList2"/>
    <dgm:cxn modelId="{9CCF645F-FD99-4226-A47B-013565ABE2A6}" srcId="{2E6D4531-5D94-4271-823B-6E0CAA851739}" destId="{ECFC29A6-2C2F-4622-9D01-EE48181B100F}" srcOrd="0" destOrd="0" parTransId="{1F29D4AF-6EDD-4BC1-B8F9-72AAF27E36A2}" sibTransId="{57A706EF-2801-41C9-BF20-F2CAE37C6EDA}"/>
    <dgm:cxn modelId="{C946EF64-9AEC-4170-97D4-1812153C7FC7}" srcId="{2E6D4531-5D94-4271-823B-6E0CAA851739}" destId="{FB0056E0-73EB-49F5-B58D-33F2B852A5FC}" srcOrd="2" destOrd="0" parTransId="{377BE088-2343-4A0C-820A-BC4C5B215125}" sibTransId="{CF1F86AF-FEC9-443B-B2F4-1A74C9A34FE5}"/>
    <dgm:cxn modelId="{7C77FC91-EBAB-C047-8195-9F7A8E3C946B}" type="presOf" srcId="{59A29296-86FB-4E5B-BD1E-3C27A6B1BC13}" destId="{859B026F-B3D1-4B2A-ACA2-0E7DAFE381F4}" srcOrd="0" destOrd="0" presId="urn:microsoft.com/office/officeart/2005/8/layout/vList2"/>
    <dgm:cxn modelId="{C9179A99-C4EB-BC46-AC2A-77CE9D4D45E5}" type="presOf" srcId="{2E6D4531-5D94-4271-823B-6E0CAA851739}" destId="{DEBBFB08-DA0D-4FE3-AE2B-CDD28F4C3EFE}" srcOrd="0" destOrd="0" presId="urn:microsoft.com/office/officeart/2005/8/layout/vList2"/>
    <dgm:cxn modelId="{EB1F7EB7-D693-AC42-99D3-698925149152}" type="presOf" srcId="{ECFC29A6-2C2F-4622-9D01-EE48181B100F}" destId="{B57A31FF-925C-4FFB-9BAF-00555318D332}" srcOrd="0" destOrd="0" presId="urn:microsoft.com/office/officeart/2005/8/layout/vList2"/>
    <dgm:cxn modelId="{656C73DA-D789-474C-981B-17B77A4E178C}" type="presOf" srcId="{48BB38B1-1EF3-4363-8775-7A88844A9075}" destId="{FD218372-5BA6-4876-A186-349012A56B29}" srcOrd="0" destOrd="0" presId="urn:microsoft.com/office/officeart/2005/8/layout/vList2"/>
    <dgm:cxn modelId="{38266CEA-5754-460C-A054-AAFE6E94C79D}" srcId="{2E6D4531-5D94-4271-823B-6E0CAA851739}" destId="{59A29296-86FB-4E5B-BD1E-3C27A6B1BC13}" srcOrd="3" destOrd="0" parTransId="{F48AE8D3-5D6D-4C5F-AAF3-9E1C1D2CB7C4}" sibTransId="{B5010D81-BCAE-42C0-9607-431164D18E20}"/>
    <dgm:cxn modelId="{D2CCD9F9-36D7-421D-B7D5-B68BF0915349}" srcId="{2E6D4531-5D94-4271-823B-6E0CAA851739}" destId="{48BB38B1-1EF3-4363-8775-7A88844A9075}" srcOrd="1" destOrd="0" parTransId="{5585E2F9-1BEC-40E9-B232-680368FA0DD8}" sibTransId="{A8F69BB8-954C-461C-B045-2927367F01D6}"/>
    <dgm:cxn modelId="{70ED94EE-4EE3-6C42-AE22-A34AF3CF58ED}" type="presParOf" srcId="{DEBBFB08-DA0D-4FE3-AE2B-CDD28F4C3EFE}" destId="{B57A31FF-925C-4FFB-9BAF-00555318D332}" srcOrd="0" destOrd="0" presId="urn:microsoft.com/office/officeart/2005/8/layout/vList2"/>
    <dgm:cxn modelId="{F4471C7F-8E71-0E4C-919D-8200A2D793E1}" type="presParOf" srcId="{DEBBFB08-DA0D-4FE3-AE2B-CDD28F4C3EFE}" destId="{23D312EA-6FE3-4139-B020-301A4D02CCF5}" srcOrd="1" destOrd="0" presId="urn:microsoft.com/office/officeart/2005/8/layout/vList2"/>
    <dgm:cxn modelId="{D7482259-FF63-054F-A391-9F72BC7A0A9C}" type="presParOf" srcId="{DEBBFB08-DA0D-4FE3-AE2B-CDD28F4C3EFE}" destId="{FD218372-5BA6-4876-A186-349012A56B29}" srcOrd="2" destOrd="0" presId="urn:microsoft.com/office/officeart/2005/8/layout/vList2"/>
    <dgm:cxn modelId="{70F6BC5E-7373-E24F-8C27-61B54A55C1F1}" type="presParOf" srcId="{DEBBFB08-DA0D-4FE3-AE2B-CDD28F4C3EFE}" destId="{5284CCE3-EAA5-42C4-A3F6-CC5B7B75E07E}" srcOrd="3" destOrd="0" presId="urn:microsoft.com/office/officeart/2005/8/layout/vList2"/>
    <dgm:cxn modelId="{4A176DE9-C169-AE43-A42B-638EABA0056E}" type="presParOf" srcId="{DEBBFB08-DA0D-4FE3-AE2B-CDD28F4C3EFE}" destId="{70CC1D46-554C-4E4F-ABD9-EC41B5052B4A}" srcOrd="4" destOrd="0" presId="urn:microsoft.com/office/officeart/2005/8/layout/vList2"/>
    <dgm:cxn modelId="{F773AF02-609D-8448-A468-ECD722BEC5CF}" type="presParOf" srcId="{DEBBFB08-DA0D-4FE3-AE2B-CDD28F4C3EFE}" destId="{A78EC317-A33B-40DC-8158-85CDAC27B427}" srcOrd="5" destOrd="0" presId="urn:microsoft.com/office/officeart/2005/8/layout/vList2"/>
    <dgm:cxn modelId="{BBA4F0D5-AC1B-6648-9B67-45B21579C95A}" type="presParOf" srcId="{DEBBFB08-DA0D-4FE3-AE2B-CDD28F4C3EFE}" destId="{859B026F-B3D1-4B2A-ACA2-0E7DAFE381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9359F5A9-3198-47EE-8C2F-CAAA2E093873}">
      <dgm:prSet custT="1"/>
      <dgm:spPr/>
      <dgm:t>
        <a:bodyPr/>
        <a:lstStyle/>
        <a:p>
          <a:r>
            <a:rPr lang="en-US" sz="4000" dirty="0"/>
            <a:t>King </a:t>
          </a:r>
          <a:r>
            <a:rPr lang="en-US" sz="4000" dirty="0" err="1"/>
            <a:t>Uzziah</a:t>
          </a:r>
          <a:r>
            <a:rPr lang="en-US" sz="4000" dirty="0"/>
            <a:t> was struck with leprosy for offering incense (2 Kings 15:5)</a:t>
          </a:r>
        </a:p>
      </dgm:t>
    </dgm:pt>
    <dgm:pt modelId="{E14F5AC3-2AD0-452D-B8F1-AD33CAC7C952}" type="parTrans" cxnId="{143D4F19-809E-44CC-B9E7-EBB08635C9BA}">
      <dgm:prSet/>
      <dgm:spPr/>
      <dgm:t>
        <a:bodyPr/>
        <a:lstStyle/>
        <a:p>
          <a:endParaRPr lang="en-US" sz="2400"/>
        </a:p>
      </dgm:t>
    </dgm:pt>
    <dgm:pt modelId="{89F49F6D-EB6C-4074-AF3E-97B2204C3662}" type="sibTrans" cxnId="{143D4F19-809E-44CC-B9E7-EBB08635C9BA}">
      <dgm:prSet/>
      <dgm:spPr/>
      <dgm:t>
        <a:bodyPr/>
        <a:lstStyle/>
        <a:p>
          <a:endParaRPr lang="en-US" sz="2400"/>
        </a:p>
      </dgm:t>
    </dgm:pt>
    <dgm:pt modelId="{7A9F73AD-AA19-40D5-8491-B86177B20F27}">
      <dgm:prSet phldrT="[Text]" custT="1"/>
      <dgm:spPr/>
      <dgm:t>
        <a:bodyPr/>
        <a:lstStyle/>
        <a:p>
          <a:r>
            <a:rPr lang="en-GB" sz="4000" dirty="0"/>
            <a:t>David’s loss of first child for adultery   (2 Sam. 12:14)</a:t>
          </a:r>
          <a:endParaRPr lang="en-US" sz="4000" dirty="0"/>
        </a:p>
      </dgm:t>
    </dgm:pt>
    <dgm:pt modelId="{18ECC912-00BE-4E7A-AAD8-F875CE397A5D}" type="parTrans" cxnId="{02A7BF50-9103-4A8D-B25F-C7B82E67D425}">
      <dgm:prSet/>
      <dgm:spPr/>
      <dgm:t>
        <a:bodyPr/>
        <a:lstStyle/>
        <a:p>
          <a:endParaRPr lang="en-US" sz="2400"/>
        </a:p>
      </dgm:t>
    </dgm:pt>
    <dgm:pt modelId="{C7DF2B2D-2608-4E99-9563-579A6DA55D6E}" type="sibTrans" cxnId="{02A7BF50-9103-4A8D-B25F-C7B82E67D425}">
      <dgm:prSet/>
      <dgm:spPr/>
      <dgm:t>
        <a:bodyPr/>
        <a:lstStyle/>
        <a:p>
          <a:endParaRPr lang="en-US" sz="2400"/>
        </a:p>
      </dgm:t>
    </dgm:pt>
    <dgm:pt modelId="{35326DDD-1691-4FCA-BA2E-DC17B0FA82B0}">
      <dgm:prSet phldrT="[Text]" custT="1"/>
      <dgm:spPr/>
      <dgm:t>
        <a:bodyPr/>
        <a:lstStyle/>
        <a:p>
          <a:r>
            <a:rPr lang="en-US" sz="4000" dirty="0" err="1"/>
            <a:t>Gehazi</a:t>
          </a:r>
          <a:r>
            <a:rPr lang="en-US" sz="4000" dirty="0"/>
            <a:t> was struck with leprosy for his greed (2 Kings 5:26-27)</a:t>
          </a:r>
        </a:p>
      </dgm:t>
    </dgm:pt>
    <dgm:pt modelId="{BFDDB19A-A96E-4B99-8037-3846F62E4367}" type="parTrans" cxnId="{1F4D65F2-FEEA-47F8-979D-F12A12149EDC}">
      <dgm:prSet/>
      <dgm:spPr/>
      <dgm:t>
        <a:bodyPr/>
        <a:lstStyle/>
        <a:p>
          <a:endParaRPr lang="en-US" sz="2400"/>
        </a:p>
      </dgm:t>
    </dgm:pt>
    <dgm:pt modelId="{E9B0EAD2-9F56-46CA-9556-FE05AC2D5A17}" type="sibTrans" cxnId="{1F4D65F2-FEEA-47F8-979D-F12A12149EDC}">
      <dgm:prSet/>
      <dgm:spPr/>
      <dgm:t>
        <a:bodyPr/>
        <a:lstStyle/>
        <a:p>
          <a:endParaRPr lang="en-US" sz="2400"/>
        </a:p>
      </dgm:t>
    </dgm:pt>
    <dgm:pt modelId="{8B213A93-F379-4AB2-AA58-38C3037CD476}">
      <dgm:prSet phldrT="[Text]" custT="1"/>
      <dgm:spPr/>
      <dgm:t>
        <a:bodyPr/>
        <a:lstStyle/>
        <a:p>
          <a:r>
            <a:rPr lang="en-US" sz="4000" dirty="0"/>
            <a:t>David’s wife Michal became barren </a:t>
          </a:r>
          <a:br>
            <a:rPr lang="en-US" sz="4000" dirty="0"/>
          </a:br>
          <a:r>
            <a:rPr lang="en-US" sz="4000" dirty="0"/>
            <a:t>(2 Sam. 6:23)</a:t>
          </a:r>
        </a:p>
      </dgm:t>
    </dgm:pt>
    <dgm:pt modelId="{939D335D-58D9-4A44-A6C1-5809123B7734}" type="parTrans" cxnId="{2776D34B-BC31-4011-9982-DCDE6CFE4687}">
      <dgm:prSet/>
      <dgm:spPr/>
      <dgm:t>
        <a:bodyPr/>
        <a:lstStyle/>
        <a:p>
          <a:endParaRPr lang="en-US" sz="2400"/>
        </a:p>
      </dgm:t>
    </dgm:pt>
    <dgm:pt modelId="{4F99C13E-F102-4DCC-98B2-B3D8FAC209EB}" type="sibTrans" cxnId="{2776D34B-BC31-4011-9982-DCDE6CFE4687}">
      <dgm:prSet/>
      <dgm:spPr/>
      <dgm:t>
        <a:bodyPr/>
        <a:lstStyle/>
        <a:p>
          <a:endParaRPr lang="en-US" sz="2400"/>
        </a:p>
      </dgm:t>
    </dgm:pt>
    <dgm:pt modelId="{DEBBFB08-DA0D-4FE3-AE2B-CDD28F4C3EFE}" type="pres">
      <dgm:prSet presAssocID="{2E6D4531-5D94-4271-823B-6E0CAA851739}" presName="linear" presStyleCnt="0">
        <dgm:presLayoutVars>
          <dgm:animLvl val="lvl"/>
          <dgm:resizeHandles val="exact"/>
        </dgm:presLayoutVars>
      </dgm:prSet>
      <dgm:spPr/>
    </dgm:pt>
    <dgm:pt modelId="{7AD68BB2-1269-42D2-8C23-8A880A6FDC04}" type="pres">
      <dgm:prSet presAssocID="{8B213A93-F379-4AB2-AA58-38C3037CD476}" presName="parentText" presStyleLbl="node1" presStyleIdx="0" presStyleCnt="4">
        <dgm:presLayoutVars>
          <dgm:chMax val="0"/>
          <dgm:bulletEnabled val="1"/>
        </dgm:presLayoutVars>
      </dgm:prSet>
      <dgm:spPr/>
    </dgm:pt>
    <dgm:pt modelId="{3E425AEB-DFA0-46E8-A74F-3AE4DB0781F2}" type="pres">
      <dgm:prSet presAssocID="{4F99C13E-F102-4DCC-98B2-B3D8FAC209EB}" presName="spacer" presStyleCnt="0"/>
      <dgm:spPr/>
    </dgm:pt>
    <dgm:pt modelId="{BFA80823-C38D-437E-A91A-7ADA8CE0A24C}" type="pres">
      <dgm:prSet presAssocID="{7A9F73AD-AA19-40D5-8491-B86177B20F27}" presName="parentText" presStyleLbl="node1" presStyleIdx="1" presStyleCnt="4">
        <dgm:presLayoutVars>
          <dgm:chMax val="0"/>
          <dgm:bulletEnabled val="1"/>
        </dgm:presLayoutVars>
      </dgm:prSet>
      <dgm:spPr/>
    </dgm:pt>
    <dgm:pt modelId="{ECF1BD3A-0971-49D3-BB02-782B9918927D}" type="pres">
      <dgm:prSet presAssocID="{C7DF2B2D-2608-4E99-9563-579A6DA55D6E}" presName="spacer" presStyleCnt="0"/>
      <dgm:spPr/>
    </dgm:pt>
    <dgm:pt modelId="{2A0989D5-9996-492C-AAA4-C9E311B4CCB6}" type="pres">
      <dgm:prSet presAssocID="{35326DDD-1691-4FCA-BA2E-DC17B0FA82B0}" presName="parentText" presStyleLbl="node1" presStyleIdx="2" presStyleCnt="4">
        <dgm:presLayoutVars>
          <dgm:chMax val="0"/>
          <dgm:bulletEnabled val="1"/>
        </dgm:presLayoutVars>
      </dgm:prSet>
      <dgm:spPr/>
    </dgm:pt>
    <dgm:pt modelId="{2C0CBF88-4D88-4011-9AC9-55CD2A16DB6D}" type="pres">
      <dgm:prSet presAssocID="{E9B0EAD2-9F56-46CA-9556-FE05AC2D5A17}" presName="spacer" presStyleCnt="0"/>
      <dgm:spPr/>
    </dgm:pt>
    <dgm:pt modelId="{D8CE5E84-0F2B-4894-AB3E-D55D8B243BE6}" type="pres">
      <dgm:prSet presAssocID="{9359F5A9-3198-47EE-8C2F-CAAA2E093873}" presName="parentText" presStyleLbl="node1" presStyleIdx="3" presStyleCnt="4">
        <dgm:presLayoutVars>
          <dgm:chMax val="0"/>
          <dgm:bulletEnabled val="1"/>
        </dgm:presLayoutVars>
      </dgm:prSet>
      <dgm:spPr/>
    </dgm:pt>
  </dgm:ptLst>
  <dgm:cxnLst>
    <dgm:cxn modelId="{143D4F19-809E-44CC-B9E7-EBB08635C9BA}" srcId="{2E6D4531-5D94-4271-823B-6E0CAA851739}" destId="{9359F5A9-3198-47EE-8C2F-CAAA2E093873}" srcOrd="3" destOrd="0" parTransId="{E14F5AC3-2AD0-452D-B8F1-AD33CAC7C952}" sibTransId="{89F49F6D-EB6C-4074-AF3E-97B2204C3662}"/>
    <dgm:cxn modelId="{257A0C3B-1A9D-724F-8DCA-9E5A5CAB9C94}" type="presOf" srcId="{9359F5A9-3198-47EE-8C2F-CAAA2E093873}" destId="{D8CE5E84-0F2B-4894-AB3E-D55D8B243BE6}" srcOrd="0" destOrd="0" presId="urn:microsoft.com/office/officeart/2005/8/layout/vList2"/>
    <dgm:cxn modelId="{2776D34B-BC31-4011-9982-DCDE6CFE4687}" srcId="{2E6D4531-5D94-4271-823B-6E0CAA851739}" destId="{8B213A93-F379-4AB2-AA58-38C3037CD476}" srcOrd="0" destOrd="0" parTransId="{939D335D-58D9-4A44-A6C1-5809123B7734}" sibTransId="{4F99C13E-F102-4DCC-98B2-B3D8FAC209EB}"/>
    <dgm:cxn modelId="{02A7BF50-9103-4A8D-B25F-C7B82E67D425}" srcId="{2E6D4531-5D94-4271-823B-6E0CAA851739}" destId="{7A9F73AD-AA19-40D5-8491-B86177B20F27}" srcOrd="1" destOrd="0" parTransId="{18ECC912-00BE-4E7A-AAD8-F875CE397A5D}" sibTransId="{C7DF2B2D-2608-4E99-9563-579A6DA55D6E}"/>
    <dgm:cxn modelId="{19E4B052-5612-B44D-9883-1C581AD8FEC4}" type="presOf" srcId="{8B213A93-F379-4AB2-AA58-38C3037CD476}" destId="{7AD68BB2-1269-42D2-8C23-8A880A6FDC04}" srcOrd="0" destOrd="0" presId="urn:microsoft.com/office/officeart/2005/8/layout/vList2"/>
    <dgm:cxn modelId="{4887E99C-D4E5-FB40-A39C-44E14690E78D}" type="presOf" srcId="{35326DDD-1691-4FCA-BA2E-DC17B0FA82B0}" destId="{2A0989D5-9996-492C-AAA4-C9E311B4CCB6}" srcOrd="0" destOrd="0" presId="urn:microsoft.com/office/officeart/2005/8/layout/vList2"/>
    <dgm:cxn modelId="{27E26FA2-B83C-714A-8D01-667935D2B9AB}" type="presOf" srcId="{2E6D4531-5D94-4271-823B-6E0CAA851739}" destId="{DEBBFB08-DA0D-4FE3-AE2B-CDD28F4C3EFE}" srcOrd="0" destOrd="0" presId="urn:microsoft.com/office/officeart/2005/8/layout/vList2"/>
    <dgm:cxn modelId="{1F4D65F2-FEEA-47F8-979D-F12A12149EDC}" srcId="{2E6D4531-5D94-4271-823B-6E0CAA851739}" destId="{35326DDD-1691-4FCA-BA2E-DC17B0FA82B0}" srcOrd="2" destOrd="0" parTransId="{BFDDB19A-A96E-4B99-8037-3846F62E4367}" sibTransId="{E9B0EAD2-9F56-46CA-9556-FE05AC2D5A17}"/>
    <dgm:cxn modelId="{579206F9-D2C1-E247-85BA-E297DC7BD692}" type="presOf" srcId="{7A9F73AD-AA19-40D5-8491-B86177B20F27}" destId="{BFA80823-C38D-437E-A91A-7ADA8CE0A24C}" srcOrd="0" destOrd="0" presId="urn:microsoft.com/office/officeart/2005/8/layout/vList2"/>
    <dgm:cxn modelId="{C3421C6A-156F-9241-8627-9910EEDC5304}" type="presParOf" srcId="{DEBBFB08-DA0D-4FE3-AE2B-CDD28F4C3EFE}" destId="{7AD68BB2-1269-42D2-8C23-8A880A6FDC04}" srcOrd="0" destOrd="0" presId="urn:microsoft.com/office/officeart/2005/8/layout/vList2"/>
    <dgm:cxn modelId="{983A751A-5F74-7248-BD85-6DBE229D9F39}" type="presParOf" srcId="{DEBBFB08-DA0D-4FE3-AE2B-CDD28F4C3EFE}" destId="{3E425AEB-DFA0-46E8-A74F-3AE4DB0781F2}" srcOrd="1" destOrd="0" presId="urn:microsoft.com/office/officeart/2005/8/layout/vList2"/>
    <dgm:cxn modelId="{5F406ABE-1CAA-9748-8FCE-DA1016E438F8}" type="presParOf" srcId="{DEBBFB08-DA0D-4FE3-AE2B-CDD28F4C3EFE}" destId="{BFA80823-C38D-437E-A91A-7ADA8CE0A24C}" srcOrd="2" destOrd="0" presId="urn:microsoft.com/office/officeart/2005/8/layout/vList2"/>
    <dgm:cxn modelId="{DDDC1B81-8B1E-5C43-A6E5-DA6BB6D9864B}" type="presParOf" srcId="{DEBBFB08-DA0D-4FE3-AE2B-CDD28F4C3EFE}" destId="{ECF1BD3A-0971-49D3-BB02-782B9918927D}" srcOrd="3" destOrd="0" presId="urn:microsoft.com/office/officeart/2005/8/layout/vList2"/>
    <dgm:cxn modelId="{B89FB25C-547D-B94B-9CB1-7B0C1E565B95}" type="presParOf" srcId="{DEBBFB08-DA0D-4FE3-AE2B-CDD28F4C3EFE}" destId="{2A0989D5-9996-492C-AAA4-C9E311B4CCB6}" srcOrd="4" destOrd="0" presId="urn:microsoft.com/office/officeart/2005/8/layout/vList2"/>
    <dgm:cxn modelId="{65387CC8-AEB2-CD48-A65B-5C66B7BFDEA4}" type="presParOf" srcId="{DEBBFB08-DA0D-4FE3-AE2B-CDD28F4C3EFE}" destId="{2C0CBF88-4D88-4011-9AC9-55CD2A16DB6D}" srcOrd="5" destOrd="0" presId="urn:microsoft.com/office/officeart/2005/8/layout/vList2"/>
    <dgm:cxn modelId="{FC4DF181-7EBC-CD4C-ABDB-A533DF8367C5}" type="presParOf" srcId="{DEBBFB08-DA0D-4FE3-AE2B-CDD28F4C3EFE}" destId="{D8CE5E84-0F2B-4894-AB3E-D55D8B243BE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F01C8-1530-46DF-863D-164BFB85AD5D}">
      <dsp:nvSpPr>
        <dsp:cNvPr id="0" name=""/>
        <dsp:cNvSpPr/>
      </dsp:nvSpPr>
      <dsp:spPr>
        <a:xfrm>
          <a:off x="0" y="0"/>
          <a:ext cx="7848600" cy="67869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God created man in His image</a:t>
          </a:r>
          <a:endParaRPr lang="en-US" sz="4400" kern="1200" dirty="0"/>
        </a:p>
      </dsp:txBody>
      <dsp:txXfrm>
        <a:off x="33131" y="33131"/>
        <a:ext cx="7782338" cy="612429"/>
      </dsp:txXfrm>
    </dsp:sp>
    <dsp:sp modelId="{1C0A8FB5-EC74-4A8B-9E58-62A8CA8295B2}">
      <dsp:nvSpPr>
        <dsp:cNvPr id="0" name=""/>
        <dsp:cNvSpPr/>
      </dsp:nvSpPr>
      <dsp:spPr>
        <a:xfrm>
          <a:off x="0" y="689354"/>
          <a:ext cx="7848600" cy="678691"/>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Made man to rule</a:t>
          </a:r>
          <a:endParaRPr lang="en-US" sz="4400" kern="1200" dirty="0"/>
        </a:p>
      </dsp:txBody>
      <dsp:txXfrm>
        <a:off x="33131" y="722485"/>
        <a:ext cx="7782338" cy="612429"/>
      </dsp:txXfrm>
    </dsp:sp>
    <dsp:sp modelId="{B6920DF3-507D-4B6B-8500-C042F740DF04}">
      <dsp:nvSpPr>
        <dsp:cNvPr id="0" name=""/>
        <dsp:cNvSpPr/>
      </dsp:nvSpPr>
      <dsp:spPr>
        <a:xfrm>
          <a:off x="0" y="1377326"/>
          <a:ext cx="7848600" cy="678691"/>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God made men healthy</a:t>
          </a:r>
          <a:endParaRPr lang="en-US" sz="4400" kern="1200" dirty="0"/>
        </a:p>
      </dsp:txBody>
      <dsp:txXfrm>
        <a:off x="33131" y="1410457"/>
        <a:ext cx="7782338" cy="612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5E84-0F2B-4894-AB3E-D55D8B243BE6}">
      <dsp:nvSpPr>
        <dsp:cNvPr id="0" name=""/>
        <dsp:cNvSpPr/>
      </dsp:nvSpPr>
      <dsp:spPr>
        <a:xfrm>
          <a:off x="0" y="754"/>
          <a:ext cx="8610600" cy="16291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King Jeroboam’s hand withered for wanting to imprison a prophet of the Lord                (1 Kings 13:4)</a:t>
          </a:r>
        </a:p>
      </dsp:txBody>
      <dsp:txXfrm>
        <a:off x="79530" y="80284"/>
        <a:ext cx="8451540" cy="1470119"/>
      </dsp:txXfrm>
    </dsp:sp>
    <dsp:sp modelId="{000EA2E5-9A92-41BF-988F-1C4C945AF500}">
      <dsp:nvSpPr>
        <dsp:cNvPr id="0" name=""/>
        <dsp:cNvSpPr/>
      </dsp:nvSpPr>
      <dsp:spPr>
        <a:xfrm>
          <a:off x="0" y="1641591"/>
          <a:ext cx="8610600" cy="1629179"/>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King </a:t>
          </a:r>
          <a:r>
            <a:rPr lang="en-US" sz="3600" kern="1200" dirty="0" err="1"/>
            <a:t>Ahaziah</a:t>
          </a:r>
          <a:r>
            <a:rPr lang="en-US" sz="3600" kern="1200" dirty="0"/>
            <a:t> consulted Baal </a:t>
          </a:r>
          <a:r>
            <a:rPr lang="en-US" sz="3600" kern="1200" dirty="0" err="1"/>
            <a:t>Zebub</a:t>
          </a:r>
          <a:r>
            <a:rPr lang="en-US" sz="3600" kern="1200" dirty="0"/>
            <a:t> and not the Lord, so he died from his injuries from a fall  (2 Kings 1:1-17)</a:t>
          </a:r>
        </a:p>
      </dsp:txBody>
      <dsp:txXfrm>
        <a:off x="79530" y="1721121"/>
        <a:ext cx="8451540" cy="1470119"/>
      </dsp:txXfrm>
    </dsp:sp>
    <dsp:sp modelId="{F40CCFF6-01FB-4ED8-94EA-C3B9733CEAE6}">
      <dsp:nvSpPr>
        <dsp:cNvPr id="0" name=""/>
        <dsp:cNvSpPr/>
      </dsp:nvSpPr>
      <dsp:spPr>
        <a:xfrm>
          <a:off x="0" y="3282428"/>
          <a:ext cx="8610600" cy="1629179"/>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King </a:t>
          </a:r>
          <a:r>
            <a:rPr lang="en-US" sz="3600" kern="1200" dirty="0" err="1"/>
            <a:t>Jehoram</a:t>
          </a:r>
          <a:r>
            <a:rPr lang="en-US" sz="3600" kern="1200" dirty="0"/>
            <a:t> was struck with incurable disease of the bowels by the Lord                (2 Chr. 21:18-19)</a:t>
          </a:r>
        </a:p>
      </dsp:txBody>
      <dsp:txXfrm>
        <a:off x="79530" y="3361958"/>
        <a:ext cx="8451540" cy="1470119"/>
      </dsp:txXfrm>
    </dsp:sp>
    <dsp:sp modelId="{9A83D52B-03EC-4B18-8C28-53203EA3E815}">
      <dsp:nvSpPr>
        <dsp:cNvPr id="0" name=""/>
        <dsp:cNvSpPr/>
      </dsp:nvSpPr>
      <dsp:spPr>
        <a:xfrm>
          <a:off x="0" y="4923266"/>
          <a:ext cx="8610600" cy="1629179"/>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King </a:t>
          </a:r>
          <a:r>
            <a:rPr lang="en-US" sz="3200" kern="1200" dirty="0" err="1"/>
            <a:t>Asa</a:t>
          </a:r>
          <a:r>
            <a:rPr lang="en-US" sz="3200" kern="1200" dirty="0"/>
            <a:t> relied on an alliance with Syria rather than God, so God struck him with a disease from head to foot, from which he died (2 Chr. 16:12)</a:t>
          </a:r>
        </a:p>
      </dsp:txBody>
      <dsp:txXfrm>
        <a:off x="79530" y="5002796"/>
        <a:ext cx="8451540" cy="14701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FAAA-131F-4A39-B271-2611F33F7A76}">
      <dsp:nvSpPr>
        <dsp:cNvPr id="0" name=""/>
        <dsp:cNvSpPr/>
      </dsp:nvSpPr>
      <dsp:spPr>
        <a:xfrm>
          <a:off x="0" y="0"/>
          <a:ext cx="8610600" cy="108832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God sent a plague on Egypt to protect Abraham and Sarah (Gen. 12:17)</a:t>
          </a:r>
        </a:p>
      </dsp:txBody>
      <dsp:txXfrm>
        <a:off x="53128" y="53128"/>
        <a:ext cx="8504344" cy="982066"/>
      </dsp:txXfrm>
    </dsp:sp>
    <dsp:sp modelId="{962BCB5D-1773-42A8-8CB6-2657B94F6822}">
      <dsp:nvSpPr>
        <dsp:cNvPr id="0" name=""/>
        <dsp:cNvSpPr/>
      </dsp:nvSpPr>
      <dsp:spPr>
        <a:xfrm>
          <a:off x="0" y="1100956"/>
          <a:ext cx="8610600" cy="1088322"/>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Closing the wombs of </a:t>
          </a:r>
          <a:r>
            <a:rPr lang="en-US" sz="3600" kern="1200" dirty="0" err="1"/>
            <a:t>Abimelech’s</a:t>
          </a:r>
          <a:r>
            <a:rPr lang="en-US" sz="3600" kern="1200" dirty="0"/>
            <a:t> household protected Sarah (Gen. 20:17) </a:t>
          </a:r>
        </a:p>
      </dsp:txBody>
      <dsp:txXfrm>
        <a:off x="53128" y="1154084"/>
        <a:ext cx="8504344" cy="982066"/>
      </dsp:txXfrm>
    </dsp:sp>
    <dsp:sp modelId="{2452E4ED-FBFC-4C39-9E4F-11DE9C378869}">
      <dsp:nvSpPr>
        <dsp:cNvPr id="0" name=""/>
        <dsp:cNvSpPr/>
      </dsp:nvSpPr>
      <dsp:spPr>
        <a:xfrm>
          <a:off x="0" y="2199038"/>
          <a:ext cx="8610600" cy="1088322"/>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Jacob became lame to remind him that he needed  to rely on God (Gen. 32:32)</a:t>
          </a:r>
        </a:p>
      </dsp:txBody>
      <dsp:txXfrm>
        <a:off x="53128" y="2252166"/>
        <a:ext cx="8504344" cy="982066"/>
      </dsp:txXfrm>
    </dsp:sp>
    <dsp:sp modelId="{8049E543-858C-47B2-8961-C6F586503B69}">
      <dsp:nvSpPr>
        <dsp:cNvPr id="0" name=""/>
        <dsp:cNvSpPr/>
      </dsp:nvSpPr>
      <dsp:spPr>
        <a:xfrm>
          <a:off x="0" y="3297120"/>
          <a:ext cx="8610600" cy="1088322"/>
        </a:xfrm>
        <a:prstGeom prst="roundRect">
          <a:avLst/>
        </a:prstGeom>
        <a:gradFill rotWithShape="0">
          <a:gsLst>
            <a:gs pos="0">
              <a:schemeClr val="accent2">
                <a:hueOff val="3511140"/>
                <a:satOff val="-4379"/>
                <a:lumOff val="1030"/>
                <a:alphaOff val="0"/>
                <a:shade val="51000"/>
                <a:satMod val="130000"/>
              </a:schemeClr>
            </a:gs>
            <a:gs pos="80000">
              <a:schemeClr val="accent2">
                <a:hueOff val="3511140"/>
                <a:satOff val="-4379"/>
                <a:lumOff val="1030"/>
                <a:alphaOff val="0"/>
                <a:shade val="93000"/>
                <a:satMod val="130000"/>
              </a:schemeClr>
            </a:gs>
            <a:gs pos="100000">
              <a:schemeClr val="accent2">
                <a:hueOff val="3511140"/>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10 plagues on Egypt displayed God’s salvation (Exod. 5-13)</a:t>
          </a:r>
        </a:p>
      </dsp:txBody>
      <dsp:txXfrm>
        <a:off x="53128" y="3350248"/>
        <a:ext cx="8504344" cy="982066"/>
      </dsp:txXfrm>
    </dsp:sp>
    <dsp:sp modelId="{FAEBA6BF-8783-458E-AF81-95C8267FB43F}">
      <dsp:nvSpPr>
        <dsp:cNvPr id="0" name=""/>
        <dsp:cNvSpPr/>
      </dsp:nvSpPr>
      <dsp:spPr>
        <a:xfrm>
          <a:off x="0" y="4395202"/>
          <a:ext cx="8610600" cy="1088322"/>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God gave the Philistines tumors so they would return the ark (1 Sam. 5:6-12)</a:t>
          </a:r>
        </a:p>
      </dsp:txBody>
      <dsp:txXfrm>
        <a:off x="53128" y="4448330"/>
        <a:ext cx="8504344" cy="9820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212BC-0C61-4591-805D-6581C3BAD2B4}">
      <dsp:nvSpPr>
        <dsp:cNvPr id="0" name=""/>
        <dsp:cNvSpPr/>
      </dsp:nvSpPr>
      <dsp:spPr>
        <a:xfrm>
          <a:off x="0" y="5100"/>
          <a:ext cx="8610600" cy="13922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God delivered Israel from the Assyrian army by striking many of them dead (2 Chr. 32:21)</a:t>
          </a:r>
        </a:p>
      </dsp:txBody>
      <dsp:txXfrm>
        <a:off x="67966" y="73066"/>
        <a:ext cx="8474668" cy="1256367"/>
      </dsp:txXfrm>
    </dsp:sp>
    <dsp:sp modelId="{BC4CD52D-4B68-4A22-91F0-E57FDB590920}">
      <dsp:nvSpPr>
        <dsp:cNvPr id="0" name=""/>
        <dsp:cNvSpPr/>
      </dsp:nvSpPr>
      <dsp:spPr>
        <a:xfrm>
          <a:off x="0" y="1498200"/>
          <a:ext cx="8610600" cy="1392299"/>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King </a:t>
          </a:r>
          <a:r>
            <a:rPr lang="en-US" sz="3500" kern="1200" dirty="0" err="1"/>
            <a:t>Abijah</a:t>
          </a:r>
          <a:r>
            <a:rPr lang="en-US" sz="3500" kern="1200" dirty="0"/>
            <a:t> died from sickness so as to be spared from violent death (1 Kings 14:10-13)</a:t>
          </a:r>
        </a:p>
      </dsp:txBody>
      <dsp:txXfrm>
        <a:off x="67966" y="1566166"/>
        <a:ext cx="8474668" cy="12563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1784-7AE0-44CE-953D-32FD2DE6D4EB}">
      <dsp:nvSpPr>
        <dsp:cNvPr id="0" name=""/>
        <dsp:cNvSpPr/>
      </dsp:nvSpPr>
      <dsp:spPr>
        <a:xfrm>
          <a:off x="0" y="246380"/>
          <a:ext cx="2834640" cy="283464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FD580-42EB-4367-83BC-1D5098FBD565}">
      <dsp:nvSpPr>
        <dsp:cNvPr id="0" name=""/>
        <dsp:cNvSpPr/>
      </dsp:nvSpPr>
      <dsp:spPr>
        <a:xfrm>
          <a:off x="1369400" y="237252"/>
          <a:ext cx="3307079" cy="283464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Body </a:t>
          </a:r>
          <a:endParaRPr lang="en-US" sz="3900" kern="1200" dirty="0"/>
        </a:p>
      </dsp:txBody>
      <dsp:txXfrm>
        <a:off x="1369400" y="237252"/>
        <a:ext cx="3307079" cy="850393"/>
      </dsp:txXfrm>
    </dsp:sp>
    <dsp:sp modelId="{3BEC288B-34C5-412F-889A-67FBA0B27782}">
      <dsp:nvSpPr>
        <dsp:cNvPr id="0" name=""/>
        <dsp:cNvSpPr/>
      </dsp:nvSpPr>
      <dsp:spPr>
        <a:xfrm>
          <a:off x="496062" y="1096773"/>
          <a:ext cx="1842514" cy="1842514"/>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EF787-592B-483E-8B60-A847E72197F7}">
      <dsp:nvSpPr>
        <dsp:cNvPr id="0" name=""/>
        <dsp:cNvSpPr/>
      </dsp:nvSpPr>
      <dsp:spPr>
        <a:xfrm>
          <a:off x="1417320" y="1073152"/>
          <a:ext cx="3307079" cy="184251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Soul</a:t>
          </a:r>
          <a:endParaRPr lang="en-US" sz="3900" kern="1200" dirty="0"/>
        </a:p>
      </dsp:txBody>
      <dsp:txXfrm>
        <a:off x="1417320" y="1073152"/>
        <a:ext cx="3307079" cy="850391"/>
      </dsp:txXfrm>
    </dsp:sp>
    <dsp:sp modelId="{1A60764B-A29C-4294-8215-FDC5DBAC63AA}">
      <dsp:nvSpPr>
        <dsp:cNvPr id="0" name=""/>
        <dsp:cNvSpPr/>
      </dsp:nvSpPr>
      <dsp:spPr>
        <a:xfrm>
          <a:off x="992124" y="1947164"/>
          <a:ext cx="850391" cy="850391"/>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920D4-7CA0-4E06-BD66-E28781FDFB93}">
      <dsp:nvSpPr>
        <dsp:cNvPr id="0" name=""/>
        <dsp:cNvSpPr/>
      </dsp:nvSpPr>
      <dsp:spPr>
        <a:xfrm>
          <a:off x="1417320" y="1947164"/>
          <a:ext cx="3307079" cy="850391"/>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Spirit</a:t>
          </a:r>
          <a:endParaRPr lang="en-US" sz="3900" kern="1200" dirty="0"/>
        </a:p>
      </dsp:txBody>
      <dsp:txXfrm>
        <a:off x="1417320" y="1947164"/>
        <a:ext cx="3307079" cy="8503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B100A-73E4-4EFB-B0A9-3021A46C69A4}">
      <dsp:nvSpPr>
        <dsp:cNvPr id="0" name=""/>
        <dsp:cNvSpPr/>
      </dsp:nvSpPr>
      <dsp:spPr>
        <a:xfrm>
          <a:off x="2723" y="267028"/>
          <a:ext cx="4025039" cy="27732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98F8A-E025-4699-B0CF-D3C2DDE3E043}">
      <dsp:nvSpPr>
        <dsp:cNvPr id="0" name=""/>
        <dsp:cNvSpPr/>
      </dsp:nvSpPr>
      <dsp:spPr>
        <a:xfrm>
          <a:off x="2723" y="3040281"/>
          <a:ext cx="4025039" cy="149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r>
            <a:rPr lang="en-GB" sz="4800" kern="1200" dirty="0"/>
            <a:t>Natural</a:t>
          </a:r>
          <a:endParaRPr lang="en-US" sz="4800" kern="1200" dirty="0"/>
        </a:p>
      </dsp:txBody>
      <dsp:txXfrm>
        <a:off x="2723" y="3040281"/>
        <a:ext cx="4025039" cy="1493289"/>
      </dsp:txXfrm>
    </dsp:sp>
    <dsp:sp modelId="{367520FF-F341-47E7-933B-04A5836B7D6A}">
      <dsp:nvSpPr>
        <dsp:cNvPr id="0" name=""/>
        <dsp:cNvSpPr/>
      </dsp:nvSpPr>
      <dsp:spPr>
        <a:xfrm>
          <a:off x="4430436" y="267028"/>
          <a:ext cx="4025039" cy="277325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B926C-9245-4789-94FE-FD8A3C016DAA}">
      <dsp:nvSpPr>
        <dsp:cNvPr id="0" name=""/>
        <dsp:cNvSpPr/>
      </dsp:nvSpPr>
      <dsp:spPr>
        <a:xfrm>
          <a:off x="4430436" y="3040281"/>
          <a:ext cx="4025039" cy="149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r>
            <a:rPr lang="en-GB" sz="4800" kern="1200" dirty="0"/>
            <a:t>Supernatural</a:t>
          </a:r>
          <a:endParaRPr lang="en-US" sz="4800" kern="1200" dirty="0"/>
        </a:p>
      </dsp:txBody>
      <dsp:txXfrm>
        <a:off x="4430436" y="3040281"/>
        <a:ext cx="4025039" cy="14932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3A78D-4957-41F2-8213-EDDA416E6427}">
      <dsp:nvSpPr>
        <dsp:cNvPr id="0" name=""/>
        <dsp:cNvSpPr/>
      </dsp:nvSpPr>
      <dsp:spPr>
        <a:xfrm>
          <a:off x="0" y="0"/>
          <a:ext cx="6553200" cy="13253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Exod. 23:25-26; Deut. 7:12-13; 28:4</a:t>
          </a:r>
        </a:p>
      </dsp:txBody>
      <dsp:txXfrm>
        <a:off x="64697" y="64697"/>
        <a:ext cx="6423806" cy="1195939"/>
      </dsp:txXfrm>
    </dsp:sp>
    <dsp:sp modelId="{B983A226-1FD5-4157-BCD8-BA5569E38E17}">
      <dsp:nvSpPr>
        <dsp:cNvPr id="0" name=""/>
        <dsp:cNvSpPr/>
      </dsp:nvSpPr>
      <dsp:spPr>
        <a:xfrm>
          <a:off x="0" y="1336322"/>
          <a:ext cx="6553200" cy="13253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Abraham told he would die in shalom --peace, fullness of life (Gen. 15:15)</a:t>
          </a:r>
        </a:p>
      </dsp:txBody>
      <dsp:txXfrm>
        <a:off x="64697" y="1401019"/>
        <a:ext cx="6423806" cy="1195939"/>
      </dsp:txXfrm>
    </dsp:sp>
    <dsp:sp modelId="{1C3BD45C-DE78-473A-802F-95C963947BD6}">
      <dsp:nvSpPr>
        <dsp:cNvPr id="0" name=""/>
        <dsp:cNvSpPr/>
      </dsp:nvSpPr>
      <dsp:spPr>
        <a:xfrm>
          <a:off x="0" y="2672343"/>
          <a:ext cx="6553200" cy="13253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Psalm 91-- God will satisfy them with long life and salvation (</a:t>
          </a:r>
          <a:r>
            <a:rPr lang="en-US" sz="3200" kern="1200" dirty="0" err="1"/>
            <a:t>yeshua</a:t>
          </a:r>
          <a:r>
            <a:rPr lang="en-US" sz="3200" kern="1200" dirty="0"/>
            <a:t>)</a:t>
          </a:r>
        </a:p>
      </dsp:txBody>
      <dsp:txXfrm>
        <a:off x="64697" y="2737040"/>
        <a:ext cx="6423806" cy="1195939"/>
      </dsp:txXfrm>
    </dsp:sp>
    <dsp:sp modelId="{AC665B9B-A392-465D-AC3B-A837C59EB217}">
      <dsp:nvSpPr>
        <dsp:cNvPr id="0" name=""/>
        <dsp:cNvSpPr/>
      </dsp:nvSpPr>
      <dsp:spPr>
        <a:xfrm>
          <a:off x="0" y="4008364"/>
          <a:ext cx="6553200" cy="13253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Isa. 46:4-- God promised to take care of men even when they are old</a:t>
          </a:r>
          <a:endParaRPr lang="en-US" sz="3200" kern="1200" dirty="0"/>
        </a:p>
      </dsp:txBody>
      <dsp:txXfrm>
        <a:off x="64697" y="4073061"/>
        <a:ext cx="6423806" cy="1195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5FCB8-CD29-4BCD-AC8D-5045DD48F499}">
      <dsp:nvSpPr>
        <dsp:cNvPr id="0" name=""/>
        <dsp:cNvSpPr/>
      </dsp:nvSpPr>
      <dsp:spPr>
        <a:xfrm>
          <a:off x="0" y="529"/>
          <a:ext cx="8686800" cy="9575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first sickness and healing: Sarah’s fertility (Gen. 1:28; 11:30)</a:t>
          </a:r>
        </a:p>
      </dsp:txBody>
      <dsp:txXfrm>
        <a:off x="46745" y="47274"/>
        <a:ext cx="8593310" cy="864081"/>
      </dsp:txXfrm>
    </dsp:sp>
    <dsp:sp modelId="{27CF12B6-2121-43C1-A530-4FDD54EDBEB2}">
      <dsp:nvSpPr>
        <dsp:cNvPr id="0" name=""/>
        <dsp:cNvSpPr/>
      </dsp:nvSpPr>
      <dsp:spPr>
        <a:xfrm>
          <a:off x="0" y="969014"/>
          <a:ext cx="8686800" cy="9575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Healed of barrenness: Sarah (Gen. 21:1), </a:t>
          </a:r>
          <a:r>
            <a:rPr lang="en-US" sz="3200" kern="1200" dirty="0" err="1"/>
            <a:t>Rebekah</a:t>
          </a:r>
          <a:r>
            <a:rPr lang="en-US" sz="3200" kern="1200" dirty="0"/>
            <a:t> (Gen. 25:21) and Rachel (Gen. 30:22)</a:t>
          </a:r>
        </a:p>
      </dsp:txBody>
      <dsp:txXfrm>
        <a:off x="46745" y="1015759"/>
        <a:ext cx="8593310" cy="864081"/>
      </dsp:txXfrm>
    </dsp:sp>
    <dsp:sp modelId="{88D14A5B-AAC3-4C4E-8C24-FB965593B070}">
      <dsp:nvSpPr>
        <dsp:cNvPr id="0" name=""/>
        <dsp:cNvSpPr/>
      </dsp:nvSpPr>
      <dsp:spPr>
        <a:xfrm>
          <a:off x="0" y="1937498"/>
          <a:ext cx="8686800" cy="9575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Manoah’s</a:t>
          </a:r>
          <a:r>
            <a:rPr lang="en-US" sz="3200" kern="1200" dirty="0"/>
            <a:t> wife gave birth to Samson (Judg. 13:2) and Hannah gave birth to Samuel (1 Sam. 2:5)</a:t>
          </a:r>
        </a:p>
      </dsp:txBody>
      <dsp:txXfrm>
        <a:off x="46745" y="1984243"/>
        <a:ext cx="8593310" cy="8640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C1113-E8CF-410A-84A4-21D583E1B6B6}">
      <dsp:nvSpPr>
        <dsp:cNvPr id="0" name=""/>
        <dsp:cNvSpPr/>
      </dsp:nvSpPr>
      <dsp:spPr>
        <a:xfrm>
          <a:off x="0" y="56905"/>
          <a:ext cx="8458200" cy="7857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Priest - </a:t>
          </a:r>
          <a:r>
            <a:rPr lang="en-US" sz="3600" kern="1200" dirty="0"/>
            <a:t>custodians of the law</a:t>
          </a:r>
        </a:p>
      </dsp:txBody>
      <dsp:txXfrm>
        <a:off x="38355" y="95260"/>
        <a:ext cx="8381490" cy="708990"/>
      </dsp:txXfrm>
    </dsp:sp>
    <dsp:sp modelId="{20523F49-8984-4D90-8999-24E1B4430162}">
      <dsp:nvSpPr>
        <dsp:cNvPr id="0" name=""/>
        <dsp:cNvSpPr/>
      </dsp:nvSpPr>
      <dsp:spPr>
        <a:xfrm>
          <a:off x="0" y="882090"/>
          <a:ext cx="84582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Public health rules</a:t>
          </a:r>
          <a:endParaRPr lang="en-US" sz="2400" kern="1200" dirty="0"/>
        </a:p>
        <a:p>
          <a:pPr marL="228600" lvl="1" indent="-228600" algn="l" defTabSz="1066800">
            <a:lnSpc>
              <a:spcPct val="90000"/>
            </a:lnSpc>
            <a:spcBef>
              <a:spcPct val="0"/>
            </a:spcBef>
            <a:spcAft>
              <a:spcPct val="20000"/>
            </a:spcAft>
            <a:buChar char="•"/>
          </a:pPr>
          <a:r>
            <a:rPr lang="en-GB" sz="2400" kern="1200" dirty="0"/>
            <a:t>Persons suspected of contagious disease quarantined</a:t>
          </a:r>
          <a:endParaRPr lang="en-US" sz="2400" kern="1200" dirty="0"/>
        </a:p>
        <a:p>
          <a:pPr marL="228600" lvl="1" indent="-228600" algn="l" defTabSz="1066800">
            <a:lnSpc>
              <a:spcPct val="90000"/>
            </a:lnSpc>
            <a:spcBef>
              <a:spcPct val="0"/>
            </a:spcBef>
            <a:spcAft>
              <a:spcPct val="20000"/>
            </a:spcAft>
            <a:buChar char="•"/>
          </a:pPr>
          <a:r>
            <a:rPr lang="en-US" sz="2400" kern="1200" dirty="0"/>
            <a:t>Made sacrifices and atoned for one who sinned</a:t>
          </a:r>
          <a:endParaRPr lang="en-US" sz="2000" kern="1200" dirty="0"/>
        </a:p>
      </dsp:txBody>
      <dsp:txXfrm>
        <a:off x="0" y="882090"/>
        <a:ext cx="8458200" cy="1225440"/>
      </dsp:txXfrm>
    </dsp:sp>
    <dsp:sp modelId="{1C3BA6F6-2762-4541-B254-52638FD29704}">
      <dsp:nvSpPr>
        <dsp:cNvPr id="0" name=""/>
        <dsp:cNvSpPr/>
      </dsp:nvSpPr>
      <dsp:spPr>
        <a:xfrm>
          <a:off x="0" y="2107530"/>
          <a:ext cx="8458200" cy="1198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Physicians - but not of significance status</a:t>
          </a:r>
        </a:p>
      </dsp:txBody>
      <dsp:txXfrm>
        <a:off x="58485" y="2166015"/>
        <a:ext cx="8341230" cy="1081110"/>
      </dsp:txXfrm>
    </dsp:sp>
    <dsp:sp modelId="{13AE0E39-A391-433E-8BBE-B204CEAFFB81}">
      <dsp:nvSpPr>
        <dsp:cNvPr id="0" name=""/>
        <dsp:cNvSpPr/>
      </dsp:nvSpPr>
      <dsp:spPr>
        <a:xfrm>
          <a:off x="0" y="3459026"/>
          <a:ext cx="8458200" cy="11980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Prophets - draw men back to God</a:t>
          </a:r>
        </a:p>
      </dsp:txBody>
      <dsp:txXfrm>
        <a:off x="58485" y="3517511"/>
        <a:ext cx="8341230" cy="1081110"/>
      </dsp:txXfrm>
    </dsp:sp>
    <dsp:sp modelId="{6584179E-595A-4962-BCB1-6722433D5A6B}">
      <dsp:nvSpPr>
        <dsp:cNvPr id="0" name=""/>
        <dsp:cNvSpPr/>
      </dsp:nvSpPr>
      <dsp:spPr>
        <a:xfrm>
          <a:off x="0" y="4688010"/>
          <a:ext cx="8458200"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Guidance led the person to acts of supernatural healing</a:t>
          </a:r>
          <a:endParaRPr lang="en-US" sz="2400" kern="1200" dirty="0"/>
        </a:p>
        <a:p>
          <a:pPr marL="228600" lvl="1" indent="-228600" algn="l" defTabSz="1066800">
            <a:lnSpc>
              <a:spcPct val="90000"/>
            </a:lnSpc>
            <a:spcBef>
              <a:spcPct val="0"/>
            </a:spcBef>
            <a:spcAft>
              <a:spcPct val="20000"/>
            </a:spcAft>
            <a:buChar char="•"/>
          </a:pPr>
          <a:r>
            <a:rPr lang="en-GB" sz="2400" kern="1200" dirty="0"/>
            <a:t>Proclamation – declare either healing or death </a:t>
          </a:r>
          <a:endParaRPr lang="en-US" sz="2400" kern="1200" dirty="0"/>
        </a:p>
        <a:p>
          <a:pPr marL="228600" lvl="1" indent="-228600" algn="l" defTabSz="889000">
            <a:lnSpc>
              <a:spcPct val="90000"/>
            </a:lnSpc>
            <a:spcBef>
              <a:spcPct val="0"/>
            </a:spcBef>
            <a:spcAft>
              <a:spcPct val="20000"/>
            </a:spcAft>
            <a:buChar char="•"/>
          </a:pPr>
          <a:endParaRPr lang="en-US" sz="2000" kern="1200" dirty="0"/>
        </a:p>
      </dsp:txBody>
      <dsp:txXfrm>
        <a:off x="0" y="4688010"/>
        <a:ext cx="8458200" cy="1159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F6E2-A8CF-4A60-891A-CBFE523EA4FA}">
      <dsp:nvSpPr>
        <dsp:cNvPr id="0" name=""/>
        <dsp:cNvSpPr/>
      </dsp:nvSpPr>
      <dsp:spPr>
        <a:xfrm>
          <a:off x="3389417" y="145779"/>
          <a:ext cx="2759611" cy="7752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Rest</a:t>
          </a:r>
          <a:endParaRPr lang="en-US" sz="4800" kern="1200" dirty="0"/>
        </a:p>
      </dsp:txBody>
      <dsp:txXfrm>
        <a:off x="3427261" y="183623"/>
        <a:ext cx="2683923" cy="699559"/>
      </dsp:txXfrm>
    </dsp:sp>
    <dsp:sp modelId="{A52BF36D-461F-4E21-81A1-42D8B5C4F151}">
      <dsp:nvSpPr>
        <dsp:cNvPr id="0" name=""/>
        <dsp:cNvSpPr/>
      </dsp:nvSpPr>
      <dsp:spPr>
        <a:xfrm>
          <a:off x="2168387" y="790737"/>
          <a:ext cx="4960926" cy="4960926"/>
        </a:xfrm>
        <a:custGeom>
          <a:avLst/>
          <a:gdLst/>
          <a:ahLst/>
          <a:cxnLst/>
          <a:rect l="0" t="0" r="0" b="0"/>
          <a:pathLst>
            <a:path>
              <a:moveTo>
                <a:pt x="3282996" y="133414"/>
              </a:moveTo>
              <a:arcTo wR="2480463" hR="2480463" stAng="17332635" swAng="132773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CD02D1-7361-4FFA-9EA2-DF8571BE173C}">
      <dsp:nvSpPr>
        <dsp:cNvPr id="0" name=""/>
        <dsp:cNvSpPr/>
      </dsp:nvSpPr>
      <dsp:spPr>
        <a:xfrm>
          <a:off x="5370615" y="1405730"/>
          <a:ext cx="3089839" cy="727869"/>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Hygiene</a:t>
          </a:r>
        </a:p>
      </dsp:txBody>
      <dsp:txXfrm>
        <a:off x="5406147" y="1441262"/>
        <a:ext cx="3018775" cy="656805"/>
      </dsp:txXfrm>
    </dsp:sp>
    <dsp:sp modelId="{10EA0DA5-07A0-4827-859D-48526FC38BC4}">
      <dsp:nvSpPr>
        <dsp:cNvPr id="0" name=""/>
        <dsp:cNvSpPr/>
      </dsp:nvSpPr>
      <dsp:spPr>
        <a:xfrm>
          <a:off x="2254819" y="439171"/>
          <a:ext cx="4960926" cy="4960926"/>
        </a:xfrm>
        <a:custGeom>
          <a:avLst/>
          <a:gdLst/>
          <a:ahLst/>
          <a:cxnLst/>
          <a:rect l="0" t="0" r="0" b="0"/>
          <a:pathLst>
            <a:path>
              <a:moveTo>
                <a:pt x="4838608" y="1711148"/>
              </a:moveTo>
              <a:arcTo wR="2480463" hR="2480463" stAng="20515905" swAng="2445714"/>
            </a:path>
          </a:pathLst>
        </a:custGeom>
        <a:noFill/>
        <a:ln w="9525" cap="flat" cmpd="sng" algn="ctr">
          <a:solidFill>
            <a:schemeClr val="accent2">
              <a:hueOff val="936304"/>
              <a:satOff val="-1168"/>
              <a:lumOff val="275"/>
              <a:alphaOff val="0"/>
            </a:schemeClr>
          </a:solidFill>
          <a:prstDash val="solid"/>
        </a:ln>
        <a:effectLst/>
      </dsp:spPr>
      <dsp:style>
        <a:lnRef idx="1">
          <a:scrgbClr r="0" g="0" b="0"/>
        </a:lnRef>
        <a:fillRef idx="0">
          <a:scrgbClr r="0" g="0" b="0"/>
        </a:fillRef>
        <a:effectRef idx="0">
          <a:scrgbClr r="0" g="0" b="0"/>
        </a:effectRef>
        <a:fontRef idx="minor"/>
      </dsp:style>
    </dsp:sp>
    <dsp:sp modelId="{326AC0C5-5188-498A-B157-35D9B52C433D}">
      <dsp:nvSpPr>
        <dsp:cNvPr id="0" name=""/>
        <dsp:cNvSpPr/>
      </dsp:nvSpPr>
      <dsp:spPr>
        <a:xfrm>
          <a:off x="4974864" y="3892825"/>
          <a:ext cx="3720504" cy="735487"/>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Quarantine</a:t>
          </a:r>
        </a:p>
      </dsp:txBody>
      <dsp:txXfrm>
        <a:off x="5010768" y="3928729"/>
        <a:ext cx="3648696" cy="663679"/>
      </dsp:txXfrm>
    </dsp:sp>
    <dsp:sp modelId="{A0E71938-B631-428B-9D73-47BFEBFFE1C9}">
      <dsp:nvSpPr>
        <dsp:cNvPr id="0" name=""/>
        <dsp:cNvSpPr/>
      </dsp:nvSpPr>
      <dsp:spPr>
        <a:xfrm>
          <a:off x="2207010" y="165168"/>
          <a:ext cx="4960926" cy="4960926"/>
        </a:xfrm>
        <a:custGeom>
          <a:avLst/>
          <a:gdLst/>
          <a:ahLst/>
          <a:cxnLst/>
          <a:rect l="0" t="0" r="0" b="0"/>
          <a:pathLst>
            <a:path>
              <a:moveTo>
                <a:pt x="3965670" y="4467132"/>
              </a:moveTo>
              <a:arcTo wR="2480463" hR="2480463" stAng="3193122" swAng="905822"/>
            </a:path>
          </a:pathLst>
        </a:custGeom>
        <a:noFill/>
        <a:ln w="9525" cap="flat" cmpd="sng" algn="ctr">
          <a:solidFill>
            <a:schemeClr val="accent2">
              <a:hueOff val="1872608"/>
              <a:satOff val="-2336"/>
              <a:lumOff val="549"/>
              <a:alphaOff val="0"/>
            </a:schemeClr>
          </a:solidFill>
          <a:prstDash val="solid"/>
        </a:ln>
        <a:effectLst/>
      </dsp:spPr>
      <dsp:style>
        <a:lnRef idx="1">
          <a:scrgbClr r="0" g="0" b="0"/>
        </a:lnRef>
        <a:fillRef idx="0">
          <a:scrgbClr r="0" g="0" b="0"/>
        </a:fillRef>
        <a:effectRef idx="0">
          <a:scrgbClr r="0" g="0" b="0"/>
        </a:effectRef>
        <a:fontRef idx="minor"/>
      </dsp:style>
    </dsp:sp>
    <dsp:sp modelId="{B4193E40-E202-4C74-806F-F9B02D3EDC49}">
      <dsp:nvSpPr>
        <dsp:cNvPr id="0" name=""/>
        <dsp:cNvSpPr/>
      </dsp:nvSpPr>
      <dsp:spPr>
        <a:xfrm>
          <a:off x="2827967" y="4953010"/>
          <a:ext cx="4154368" cy="775258"/>
        </a:xfrm>
        <a:prstGeom prst="roundRect">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Sanitation</a:t>
          </a:r>
        </a:p>
      </dsp:txBody>
      <dsp:txXfrm>
        <a:off x="2865812" y="4990855"/>
        <a:ext cx="4078678" cy="699568"/>
      </dsp:txXfrm>
    </dsp:sp>
    <dsp:sp modelId="{21B2B5E7-E896-4E9A-A95C-97A43DDBB08F}">
      <dsp:nvSpPr>
        <dsp:cNvPr id="0" name=""/>
        <dsp:cNvSpPr/>
      </dsp:nvSpPr>
      <dsp:spPr>
        <a:xfrm>
          <a:off x="2262036" y="87858"/>
          <a:ext cx="4960926" cy="4960926"/>
        </a:xfrm>
        <a:custGeom>
          <a:avLst/>
          <a:gdLst/>
          <a:ahLst/>
          <a:cxnLst/>
          <a:rect l="0" t="0" r="0" b="0"/>
          <a:pathLst>
            <a:path>
              <a:moveTo>
                <a:pt x="1790675" y="4863085"/>
              </a:moveTo>
              <a:arcTo wR="2480463" hR="2480463" stAng="6368769" swAng="1018758"/>
            </a:path>
          </a:pathLst>
        </a:custGeom>
        <a:noFill/>
        <a:ln w="9525" cap="flat" cmpd="sng" algn="ctr">
          <a:solidFill>
            <a:schemeClr val="accent2">
              <a:hueOff val="2808912"/>
              <a:satOff val="-3503"/>
              <a:lumOff val="824"/>
              <a:alphaOff val="0"/>
            </a:schemeClr>
          </a:solidFill>
          <a:prstDash val="solid"/>
        </a:ln>
        <a:effectLst/>
      </dsp:spPr>
      <dsp:style>
        <a:lnRef idx="1">
          <a:scrgbClr r="0" g="0" b="0"/>
        </a:lnRef>
        <a:fillRef idx="0">
          <a:scrgbClr r="0" g="0" b="0"/>
        </a:fillRef>
        <a:effectRef idx="0">
          <a:scrgbClr r="0" g="0" b="0"/>
        </a:effectRef>
        <a:fontRef idx="minor"/>
      </dsp:style>
    </dsp:sp>
    <dsp:sp modelId="{36D55607-CD8F-4C98-8AEF-EAFC043C60A0}">
      <dsp:nvSpPr>
        <dsp:cNvPr id="0" name=""/>
        <dsp:cNvSpPr/>
      </dsp:nvSpPr>
      <dsp:spPr>
        <a:xfrm>
          <a:off x="694370" y="3892827"/>
          <a:ext cx="3740068" cy="748730"/>
        </a:xfrm>
        <a:prstGeom prst="roundRect">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Sterilization</a:t>
          </a:r>
        </a:p>
      </dsp:txBody>
      <dsp:txXfrm>
        <a:off x="730920" y="3929377"/>
        <a:ext cx="3666968" cy="675630"/>
      </dsp:txXfrm>
    </dsp:sp>
    <dsp:sp modelId="{5D1C784D-7E3C-4092-B1C1-F9EC1786E7CA}">
      <dsp:nvSpPr>
        <dsp:cNvPr id="0" name=""/>
        <dsp:cNvSpPr/>
      </dsp:nvSpPr>
      <dsp:spPr>
        <a:xfrm>
          <a:off x="2263664" y="632353"/>
          <a:ext cx="4960926" cy="4960926"/>
        </a:xfrm>
        <a:custGeom>
          <a:avLst/>
          <a:gdLst/>
          <a:ahLst/>
          <a:cxnLst/>
          <a:rect l="0" t="0" r="0" b="0"/>
          <a:pathLst>
            <a:path>
              <a:moveTo>
                <a:pt x="121532" y="3247369"/>
              </a:moveTo>
              <a:arcTo wR="2480463" hR="2480463" stAng="9719416" swAng="1898806"/>
            </a:path>
          </a:pathLst>
        </a:custGeom>
        <a:noFill/>
        <a:ln w="9525" cap="flat" cmpd="sng" algn="ctr">
          <a:solidFill>
            <a:schemeClr val="accent2">
              <a:hueOff val="3745216"/>
              <a:satOff val="-4671"/>
              <a:lumOff val="1098"/>
              <a:alphaOff val="0"/>
            </a:schemeClr>
          </a:solidFill>
          <a:prstDash val="solid"/>
        </a:ln>
        <a:effectLst/>
      </dsp:spPr>
      <dsp:style>
        <a:lnRef idx="1">
          <a:scrgbClr r="0" g="0" b="0"/>
        </a:lnRef>
        <a:fillRef idx="0">
          <a:scrgbClr r="0" g="0" b="0"/>
        </a:fillRef>
        <a:effectRef idx="0">
          <a:scrgbClr r="0" g="0" b="0"/>
        </a:effectRef>
        <a:fontRef idx="minor"/>
      </dsp:style>
    </dsp:sp>
    <dsp:sp modelId="{D292BFAB-A354-46EC-8AAE-40C977F930D4}">
      <dsp:nvSpPr>
        <dsp:cNvPr id="0" name=""/>
        <dsp:cNvSpPr/>
      </dsp:nvSpPr>
      <dsp:spPr>
        <a:xfrm>
          <a:off x="1199892" y="1024728"/>
          <a:ext cx="2838707" cy="1489874"/>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Physical Culture</a:t>
          </a:r>
          <a:endParaRPr lang="en-US" sz="4800" kern="1200" dirty="0"/>
        </a:p>
      </dsp:txBody>
      <dsp:txXfrm>
        <a:off x="1272622" y="1097458"/>
        <a:ext cx="2693247" cy="1344414"/>
      </dsp:txXfrm>
    </dsp:sp>
    <dsp:sp modelId="{4021ED9F-24F7-40CE-A1F0-AB7BE29968C3}">
      <dsp:nvSpPr>
        <dsp:cNvPr id="0" name=""/>
        <dsp:cNvSpPr/>
      </dsp:nvSpPr>
      <dsp:spPr>
        <a:xfrm>
          <a:off x="2759843" y="640841"/>
          <a:ext cx="4960926" cy="4960926"/>
        </a:xfrm>
        <a:custGeom>
          <a:avLst/>
          <a:gdLst/>
          <a:ahLst/>
          <a:cxnLst/>
          <a:rect l="0" t="0" r="0" b="0"/>
          <a:pathLst>
            <a:path>
              <a:moveTo>
                <a:pt x="1156678" y="382776"/>
              </a:moveTo>
              <a:arcTo wR="2480463" hR="2480463" stAng="14264715" swAng="282640"/>
            </a:path>
          </a:pathLst>
        </a:custGeom>
        <a:noFill/>
        <a:ln w="9525" cap="flat" cmpd="sng" algn="ctr">
          <a:solidFill>
            <a:schemeClr val="accent2">
              <a:hueOff val="4681520"/>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7054C-FD4E-4B81-B667-A393358F29DB}">
      <dsp:nvSpPr>
        <dsp:cNvPr id="0" name=""/>
        <dsp:cNvSpPr/>
      </dsp:nvSpPr>
      <dsp:spPr>
        <a:xfrm>
          <a:off x="0" y="10852"/>
          <a:ext cx="8305800" cy="98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Sanitation</a:t>
          </a:r>
          <a:endParaRPr lang="en-US" sz="4100" kern="1200" dirty="0"/>
        </a:p>
      </dsp:txBody>
      <dsp:txXfrm>
        <a:off x="48005" y="58857"/>
        <a:ext cx="8209790" cy="887374"/>
      </dsp:txXfrm>
    </dsp:sp>
    <dsp:sp modelId="{A83B2985-CB74-45CC-A78F-C49A04B3DF51}">
      <dsp:nvSpPr>
        <dsp:cNvPr id="0" name=""/>
        <dsp:cNvSpPr/>
      </dsp:nvSpPr>
      <dsp:spPr>
        <a:xfrm>
          <a:off x="0" y="1009096"/>
          <a:ext cx="8305800" cy="157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The flesh, skin and the dung of the sacrifices were burnt outside the camp</a:t>
          </a:r>
        </a:p>
        <a:p>
          <a:pPr marL="285750" lvl="1" indent="-285750" algn="l" defTabSz="1422400">
            <a:lnSpc>
              <a:spcPct val="90000"/>
            </a:lnSpc>
            <a:spcBef>
              <a:spcPct val="0"/>
            </a:spcBef>
            <a:spcAft>
              <a:spcPct val="20000"/>
            </a:spcAft>
            <a:buChar char="•"/>
          </a:pPr>
          <a:r>
            <a:rPr lang="en-US" sz="3200" kern="1200" dirty="0">
              <a:solidFill>
                <a:schemeClr val="tx1"/>
              </a:solidFill>
              <a:latin typeface="+mn-lt"/>
              <a:ea typeface="+mn-ea"/>
              <a:cs typeface="+mn-cs"/>
            </a:rPr>
            <a:t>They buried excrement outside the camp</a:t>
          </a:r>
          <a:endParaRPr lang="en-US" sz="3200" kern="1200" dirty="0"/>
        </a:p>
      </dsp:txBody>
      <dsp:txXfrm>
        <a:off x="0" y="1009096"/>
        <a:ext cx="8305800" cy="1570095"/>
      </dsp:txXfrm>
    </dsp:sp>
    <dsp:sp modelId="{9C656622-9694-449B-A254-1F7717B1E2FB}">
      <dsp:nvSpPr>
        <dsp:cNvPr id="0" name=""/>
        <dsp:cNvSpPr/>
      </dsp:nvSpPr>
      <dsp:spPr>
        <a:xfrm>
          <a:off x="0" y="2564332"/>
          <a:ext cx="8305800" cy="983384"/>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Quarantine/ Sterilization </a:t>
          </a:r>
          <a:endParaRPr lang="en-US" sz="4100" kern="1200" dirty="0"/>
        </a:p>
      </dsp:txBody>
      <dsp:txXfrm>
        <a:off x="48005" y="2612337"/>
        <a:ext cx="8209790" cy="887374"/>
      </dsp:txXfrm>
    </dsp:sp>
    <dsp:sp modelId="{7A60695C-A4AF-4F90-B080-2B6341FCB408}">
      <dsp:nvSpPr>
        <dsp:cNvPr id="0" name=""/>
        <dsp:cNvSpPr/>
      </dsp:nvSpPr>
      <dsp:spPr>
        <a:xfrm>
          <a:off x="0" y="3547717"/>
          <a:ext cx="8305800" cy="246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solidFill>
                <a:schemeClr val="tx1"/>
              </a:solidFill>
              <a:latin typeface="+mn-lt"/>
              <a:ea typeface="+mn-ea"/>
              <a:cs typeface="+mn-cs"/>
            </a:rPr>
            <a:t>If they touched anything unclean, be they corpses or diseased, they were to wash themselves.  </a:t>
          </a:r>
          <a:endParaRPr lang="en-US" sz="3200" kern="1200" dirty="0"/>
        </a:p>
        <a:p>
          <a:pPr marL="285750" lvl="1" indent="-285750" algn="l" defTabSz="1422400">
            <a:lnSpc>
              <a:spcPct val="90000"/>
            </a:lnSpc>
            <a:spcBef>
              <a:spcPct val="0"/>
            </a:spcBef>
            <a:spcAft>
              <a:spcPct val="20000"/>
            </a:spcAft>
            <a:buChar char="•"/>
          </a:pPr>
          <a:r>
            <a:rPr lang="en-US" sz="3200" kern="1200" dirty="0">
              <a:solidFill>
                <a:schemeClr val="tx1"/>
              </a:solidFill>
              <a:latin typeface="+mn-lt"/>
              <a:ea typeface="+mn-ea"/>
              <a:cs typeface="+mn-cs"/>
            </a:rPr>
            <a:t>If suspect of infectious diseases, the subjects were to be quarantined outside the camp</a:t>
          </a:r>
          <a:endParaRPr lang="en-US" sz="3200" kern="1200" dirty="0"/>
        </a:p>
      </dsp:txBody>
      <dsp:txXfrm>
        <a:off x="0" y="3547717"/>
        <a:ext cx="8305800" cy="246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EFA31-C3D4-4F18-8057-D211139786FC}">
      <dsp:nvSpPr>
        <dsp:cNvPr id="0" name=""/>
        <dsp:cNvSpPr/>
      </dsp:nvSpPr>
      <dsp:spPr>
        <a:xfrm>
          <a:off x="2148920" y="-1267112"/>
          <a:ext cx="5150959" cy="5150959"/>
        </a:xfrm>
        <a:prstGeom prst="circularArrow">
          <a:avLst>
            <a:gd name="adj1" fmla="val 4668"/>
            <a:gd name="adj2" fmla="val 272909"/>
            <a:gd name="adj3" fmla="val 10862104"/>
            <a:gd name="adj4" fmla="val 19578873"/>
            <a:gd name="adj5" fmla="val 484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19DB1C-A787-4EDB-A960-8BE4C37F85F3}">
      <dsp:nvSpPr>
        <dsp:cNvPr id="0" name=""/>
        <dsp:cNvSpPr/>
      </dsp:nvSpPr>
      <dsp:spPr>
        <a:xfrm>
          <a:off x="2438397" y="880"/>
          <a:ext cx="4572005" cy="17093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God loved us </a:t>
          </a:r>
          <a:br>
            <a:rPr lang="en-GB" sz="3600" kern="1200" dirty="0"/>
          </a:br>
          <a:r>
            <a:rPr lang="en-GB" sz="3600" kern="1200" dirty="0"/>
            <a:t>in man’s original state</a:t>
          </a:r>
        </a:p>
      </dsp:txBody>
      <dsp:txXfrm>
        <a:off x="2521841" y="84324"/>
        <a:ext cx="4405117" cy="1542477"/>
      </dsp:txXfrm>
    </dsp:sp>
    <dsp:sp modelId="{1EFD993B-A4B3-4F77-A1D4-9D2F0752FD03}">
      <dsp:nvSpPr>
        <dsp:cNvPr id="0" name=""/>
        <dsp:cNvSpPr/>
      </dsp:nvSpPr>
      <dsp:spPr>
        <a:xfrm>
          <a:off x="4864571" y="1850417"/>
          <a:ext cx="3418730" cy="1709365"/>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God’s love gave us freedom &amp; choice</a:t>
          </a:r>
        </a:p>
      </dsp:txBody>
      <dsp:txXfrm>
        <a:off x="4948015" y="1933861"/>
        <a:ext cx="3251842" cy="1542477"/>
      </dsp:txXfrm>
    </dsp:sp>
    <dsp:sp modelId="{1C1284BB-9219-4757-9027-B9B3937B223C}">
      <dsp:nvSpPr>
        <dsp:cNvPr id="0" name=""/>
        <dsp:cNvSpPr/>
      </dsp:nvSpPr>
      <dsp:spPr>
        <a:xfrm>
          <a:off x="3015034" y="3699953"/>
          <a:ext cx="3418730" cy="1709365"/>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Man rebelled at the Fall</a:t>
          </a:r>
          <a:endParaRPr lang="en-US" sz="3600" kern="1200" dirty="0"/>
        </a:p>
      </dsp:txBody>
      <dsp:txXfrm>
        <a:off x="3098478" y="3783397"/>
        <a:ext cx="3251842" cy="1542477"/>
      </dsp:txXfrm>
    </dsp:sp>
    <dsp:sp modelId="{692FA6D4-3707-40A2-8100-37F8863130ED}">
      <dsp:nvSpPr>
        <dsp:cNvPr id="0" name=""/>
        <dsp:cNvSpPr/>
      </dsp:nvSpPr>
      <dsp:spPr>
        <a:xfrm>
          <a:off x="1165497" y="1850417"/>
          <a:ext cx="3418730" cy="1709365"/>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God loved us &amp; pursued us back.</a:t>
          </a:r>
          <a:endParaRPr lang="en-US" sz="4000" kern="1200" dirty="0"/>
        </a:p>
      </dsp:txBody>
      <dsp:txXfrm>
        <a:off x="1248941" y="1933861"/>
        <a:ext cx="3251842" cy="15424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7054C-FD4E-4B81-B667-A393358F29DB}">
      <dsp:nvSpPr>
        <dsp:cNvPr id="0" name=""/>
        <dsp:cNvSpPr/>
      </dsp:nvSpPr>
      <dsp:spPr>
        <a:xfrm>
          <a:off x="0" y="12359"/>
          <a:ext cx="8305800" cy="8681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Hygiene </a:t>
          </a:r>
        </a:p>
      </dsp:txBody>
      <dsp:txXfrm>
        <a:off x="42379" y="54738"/>
        <a:ext cx="8221042" cy="783382"/>
      </dsp:txXfrm>
    </dsp:sp>
    <dsp:sp modelId="{A83B2985-CB74-45CC-A78F-C49A04B3DF51}">
      <dsp:nvSpPr>
        <dsp:cNvPr id="0" name=""/>
        <dsp:cNvSpPr/>
      </dsp:nvSpPr>
      <dsp:spPr>
        <a:xfrm>
          <a:off x="0" y="880499"/>
          <a:ext cx="83058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No blood / fat</a:t>
          </a:r>
        </a:p>
        <a:p>
          <a:pPr marL="228600" lvl="1" indent="-228600" algn="l" defTabSz="977900">
            <a:lnSpc>
              <a:spcPct val="90000"/>
            </a:lnSpc>
            <a:spcBef>
              <a:spcPct val="0"/>
            </a:spcBef>
            <a:spcAft>
              <a:spcPct val="20000"/>
            </a:spcAft>
            <a:buChar char="•"/>
          </a:pPr>
          <a:r>
            <a:rPr lang="en-US" sz="2200" kern="1200" dirty="0">
              <a:latin typeface="+mn-lt"/>
              <a:ea typeface="+mn-ea"/>
              <a:cs typeface="+mn-cs"/>
            </a:rPr>
            <a:t>No eating scavenger animals</a:t>
          </a:r>
          <a:endParaRPr lang="en-US" sz="2200" kern="1200" dirty="0"/>
        </a:p>
        <a:p>
          <a:pPr marL="228600" lvl="1" indent="-228600" algn="l" defTabSz="977900">
            <a:lnSpc>
              <a:spcPct val="90000"/>
            </a:lnSpc>
            <a:spcBef>
              <a:spcPct val="0"/>
            </a:spcBef>
            <a:spcAft>
              <a:spcPct val="20000"/>
            </a:spcAft>
            <a:buChar char="•"/>
          </a:pPr>
          <a:r>
            <a:rPr lang="en-US" sz="2200" kern="1200" dirty="0">
              <a:latin typeface="+mn-lt"/>
              <a:ea typeface="+mn-ea"/>
              <a:cs typeface="+mn-cs"/>
            </a:rPr>
            <a:t>Circumcised on the 8</a:t>
          </a:r>
          <a:r>
            <a:rPr lang="en-US" sz="2200" kern="1200" baseline="30000" dirty="0">
              <a:latin typeface="+mn-lt"/>
              <a:ea typeface="+mn-ea"/>
              <a:cs typeface="+mn-cs"/>
            </a:rPr>
            <a:t>th</a:t>
          </a:r>
          <a:r>
            <a:rPr lang="en-US" sz="2200" kern="1200" dirty="0">
              <a:latin typeface="+mn-lt"/>
              <a:ea typeface="+mn-ea"/>
              <a:cs typeface="+mn-cs"/>
            </a:rPr>
            <a:t> day</a:t>
          </a:r>
          <a:endParaRPr lang="en-US" sz="2200" kern="1200" dirty="0"/>
        </a:p>
        <a:p>
          <a:pPr marL="228600" lvl="1" indent="-228600" algn="l" defTabSz="977900">
            <a:lnSpc>
              <a:spcPct val="90000"/>
            </a:lnSpc>
            <a:spcBef>
              <a:spcPct val="0"/>
            </a:spcBef>
            <a:spcAft>
              <a:spcPct val="20000"/>
            </a:spcAft>
            <a:buChar char="•"/>
          </a:pPr>
          <a:r>
            <a:rPr lang="en-US" sz="2200" kern="1200" dirty="0">
              <a:latin typeface="+mn-lt"/>
              <a:ea typeface="+mn-ea"/>
              <a:cs typeface="+mn-cs"/>
            </a:rPr>
            <a:t>Forbidden from ritualistic sex</a:t>
          </a:r>
          <a:endParaRPr lang="en-US" sz="2200" kern="1200" dirty="0"/>
        </a:p>
      </dsp:txBody>
      <dsp:txXfrm>
        <a:off x="0" y="880499"/>
        <a:ext cx="8305800" cy="1506960"/>
      </dsp:txXfrm>
    </dsp:sp>
    <dsp:sp modelId="{9C656622-9694-449B-A254-1F7717B1E2FB}">
      <dsp:nvSpPr>
        <dsp:cNvPr id="0" name=""/>
        <dsp:cNvSpPr/>
      </dsp:nvSpPr>
      <dsp:spPr>
        <a:xfrm>
          <a:off x="0" y="2387459"/>
          <a:ext cx="8305800" cy="8681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Physical Culture</a:t>
          </a:r>
          <a:endParaRPr lang="en-US" sz="3600" kern="1200" dirty="0"/>
        </a:p>
      </dsp:txBody>
      <dsp:txXfrm>
        <a:off x="42379" y="2429838"/>
        <a:ext cx="8221042" cy="783382"/>
      </dsp:txXfrm>
    </dsp:sp>
    <dsp:sp modelId="{7A60695C-A4AF-4F90-B080-2B6341FCB408}">
      <dsp:nvSpPr>
        <dsp:cNvPr id="0" name=""/>
        <dsp:cNvSpPr/>
      </dsp:nvSpPr>
      <dsp:spPr>
        <a:xfrm>
          <a:off x="0" y="3255599"/>
          <a:ext cx="83058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mn-lt"/>
              <a:ea typeface="+mn-ea"/>
              <a:cs typeface="+mn-cs"/>
            </a:rPr>
            <a:t>Stay 2 weeks in a tent during feast of tabernacles</a:t>
          </a:r>
          <a:endParaRPr lang="en-US" sz="2200" kern="1200" dirty="0"/>
        </a:p>
        <a:p>
          <a:pPr marL="228600" lvl="1" indent="-228600" algn="l" defTabSz="977900">
            <a:lnSpc>
              <a:spcPct val="90000"/>
            </a:lnSpc>
            <a:spcBef>
              <a:spcPct val="0"/>
            </a:spcBef>
            <a:spcAft>
              <a:spcPct val="20000"/>
            </a:spcAft>
            <a:buChar char="•"/>
          </a:pPr>
          <a:r>
            <a:rPr lang="en-US" sz="2200" kern="1200" dirty="0">
              <a:latin typeface="+mn-lt"/>
              <a:ea typeface="+mn-ea"/>
              <a:cs typeface="+mn-cs"/>
            </a:rPr>
            <a:t>Present themselves three times a year </a:t>
          </a:r>
          <a:endParaRPr lang="en-US" sz="2200" kern="1200" dirty="0"/>
        </a:p>
        <a:p>
          <a:pPr marL="228600" lvl="1" indent="-228600" algn="l" defTabSz="977900">
            <a:lnSpc>
              <a:spcPct val="90000"/>
            </a:lnSpc>
            <a:spcBef>
              <a:spcPct val="0"/>
            </a:spcBef>
            <a:spcAft>
              <a:spcPct val="20000"/>
            </a:spcAft>
            <a:buChar char="•"/>
          </a:pPr>
          <a:r>
            <a:rPr lang="en-GB" sz="2200" kern="1200" dirty="0"/>
            <a:t>Work six days a week</a:t>
          </a:r>
          <a:endParaRPr lang="en-US" sz="2200" kern="1200" dirty="0"/>
        </a:p>
      </dsp:txBody>
      <dsp:txXfrm>
        <a:off x="0" y="3255599"/>
        <a:ext cx="8305800" cy="1130220"/>
      </dsp:txXfrm>
    </dsp:sp>
    <dsp:sp modelId="{D494B0DB-48EB-4790-A5F9-360AA5DE2B73}">
      <dsp:nvSpPr>
        <dsp:cNvPr id="0" name=""/>
        <dsp:cNvSpPr/>
      </dsp:nvSpPr>
      <dsp:spPr>
        <a:xfrm>
          <a:off x="0" y="4385820"/>
          <a:ext cx="8305800" cy="8681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Sabbath</a:t>
          </a:r>
          <a:endParaRPr lang="en-US" sz="3600" kern="1200" dirty="0"/>
        </a:p>
      </dsp:txBody>
      <dsp:txXfrm>
        <a:off x="42379" y="4428199"/>
        <a:ext cx="8221042" cy="783382"/>
      </dsp:txXfrm>
    </dsp:sp>
    <dsp:sp modelId="{7C32DA94-4736-48BE-951A-53FCF520C5B8}">
      <dsp:nvSpPr>
        <dsp:cNvPr id="0" name=""/>
        <dsp:cNvSpPr/>
      </dsp:nvSpPr>
      <dsp:spPr>
        <a:xfrm>
          <a:off x="0" y="5253960"/>
          <a:ext cx="83058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Each week they had one day rest</a:t>
          </a:r>
          <a:endParaRPr lang="en-US" sz="2200" kern="1200" dirty="0"/>
        </a:p>
        <a:p>
          <a:pPr marL="228600" lvl="1" indent="-228600" algn="l" defTabSz="977900">
            <a:lnSpc>
              <a:spcPct val="90000"/>
            </a:lnSpc>
            <a:spcBef>
              <a:spcPct val="0"/>
            </a:spcBef>
            <a:spcAft>
              <a:spcPct val="20000"/>
            </a:spcAft>
            <a:buChar char="•"/>
          </a:pPr>
          <a:r>
            <a:rPr lang="en-GB" sz="2200" kern="1200" dirty="0"/>
            <a:t>Sabbatical year (year of rest), Jubilee Year</a:t>
          </a:r>
          <a:endParaRPr lang="en-US" sz="2200" kern="1200" dirty="0"/>
        </a:p>
      </dsp:txBody>
      <dsp:txXfrm>
        <a:off x="0" y="5253960"/>
        <a:ext cx="8305800" cy="7534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E42EC-ED1E-4BDD-BE0E-3F8212C23F5D}">
      <dsp:nvSpPr>
        <dsp:cNvPr id="0" name=""/>
        <dsp:cNvSpPr/>
      </dsp:nvSpPr>
      <dsp:spPr>
        <a:xfrm>
          <a:off x="0" y="317"/>
          <a:ext cx="8686800" cy="10209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Abimelech</a:t>
          </a:r>
          <a:r>
            <a:rPr lang="en-US" sz="2800" kern="1200" dirty="0"/>
            <a:t> made compensation, so Abraham prayed that God would heal his family of barrenness (Gen. 20).</a:t>
          </a:r>
        </a:p>
      </dsp:txBody>
      <dsp:txXfrm>
        <a:off x="49840" y="50157"/>
        <a:ext cx="8587120" cy="921299"/>
      </dsp:txXfrm>
    </dsp:sp>
    <dsp:sp modelId="{5375CDB3-D454-44D1-9F2A-954351CC5862}">
      <dsp:nvSpPr>
        <dsp:cNvPr id="0" name=""/>
        <dsp:cNvSpPr/>
      </dsp:nvSpPr>
      <dsp:spPr>
        <a:xfrm>
          <a:off x="0" y="1030695"/>
          <a:ext cx="8686800" cy="138541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Miriam was struck with leprosy.  Then she went through a period of cleansing and isolation before her healing (Num. 12:10-15)</a:t>
          </a:r>
        </a:p>
      </dsp:txBody>
      <dsp:txXfrm>
        <a:off x="67630" y="1098325"/>
        <a:ext cx="8551540" cy="1250150"/>
      </dsp:txXfrm>
    </dsp:sp>
    <dsp:sp modelId="{D6561FD6-CCDE-49BE-8685-32FAB2DB9AF8}">
      <dsp:nvSpPr>
        <dsp:cNvPr id="0" name=""/>
        <dsp:cNvSpPr/>
      </dsp:nvSpPr>
      <dsp:spPr>
        <a:xfrm>
          <a:off x="0" y="2425505"/>
          <a:ext cx="8686800" cy="142462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David in Psalm 41 prayed for God to heal him from sickness.  He then admitted his sins before God in hope of healing.</a:t>
          </a:r>
        </a:p>
      </dsp:txBody>
      <dsp:txXfrm>
        <a:off x="69544" y="2495049"/>
        <a:ext cx="8547712" cy="1285537"/>
      </dsp:txXfrm>
    </dsp:sp>
    <dsp:sp modelId="{E99CC755-5E3D-46EF-8DBF-DA73E07632CE}">
      <dsp:nvSpPr>
        <dsp:cNvPr id="0" name=""/>
        <dsp:cNvSpPr/>
      </dsp:nvSpPr>
      <dsp:spPr>
        <a:xfrm>
          <a:off x="0" y="3859530"/>
          <a:ext cx="8686800" cy="9626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Jeroboam’s hand was healed after the altar was torn down and the man of God prayed for him (1 Kings 13:6)</a:t>
          </a:r>
        </a:p>
      </dsp:txBody>
      <dsp:txXfrm>
        <a:off x="46991" y="3906521"/>
        <a:ext cx="8592818" cy="868642"/>
      </dsp:txXfrm>
    </dsp:sp>
    <dsp:sp modelId="{9469286A-6D9B-4C0C-85B0-35E90DAA928A}">
      <dsp:nvSpPr>
        <dsp:cNvPr id="0" name=""/>
        <dsp:cNvSpPr/>
      </dsp:nvSpPr>
      <dsp:spPr>
        <a:xfrm>
          <a:off x="0" y="4831554"/>
          <a:ext cx="8686800" cy="88312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Job encountered God, then after his repentance, his wealth and wellbeing was restored to him (Job 42)</a:t>
          </a:r>
        </a:p>
      </dsp:txBody>
      <dsp:txXfrm>
        <a:off x="43111" y="4874665"/>
        <a:ext cx="8600578" cy="7969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D1CA-9A4F-4D4E-B9A7-56E25C125A77}">
      <dsp:nvSpPr>
        <dsp:cNvPr id="0" name=""/>
        <dsp:cNvSpPr/>
      </dsp:nvSpPr>
      <dsp:spPr>
        <a:xfrm>
          <a:off x="0" y="1462"/>
          <a:ext cx="8686800" cy="13045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Moses told them to make a bronze serpent upon a pole; when they looked at it they were healed (Num. 21:9)</a:t>
          </a:r>
        </a:p>
      </dsp:txBody>
      <dsp:txXfrm>
        <a:off x="63685" y="65147"/>
        <a:ext cx="8559430" cy="1177225"/>
      </dsp:txXfrm>
    </dsp:sp>
    <dsp:sp modelId="{A561FBD3-95DC-41A7-B0CB-658609808784}">
      <dsp:nvSpPr>
        <dsp:cNvPr id="0" name=""/>
        <dsp:cNvSpPr/>
      </dsp:nvSpPr>
      <dsp:spPr>
        <a:xfrm>
          <a:off x="0" y="1318222"/>
          <a:ext cx="8686800" cy="130459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Phinehas</a:t>
          </a:r>
          <a:r>
            <a:rPr lang="en-US" sz="2800" kern="1200" dirty="0"/>
            <a:t> killed a man who was yoked with the worship of Baal of </a:t>
          </a:r>
          <a:r>
            <a:rPr lang="en-US" sz="2800" kern="1200" dirty="0" err="1"/>
            <a:t>Peor</a:t>
          </a:r>
          <a:r>
            <a:rPr lang="en-US" sz="2800" kern="1200" dirty="0"/>
            <a:t> through sexual relationship with a </a:t>
          </a:r>
          <a:r>
            <a:rPr lang="en-US" sz="2800" kern="1200" dirty="0" err="1"/>
            <a:t>Midianite</a:t>
          </a:r>
          <a:r>
            <a:rPr lang="en-US" sz="2800" kern="1200" dirty="0"/>
            <a:t> woman, and the plague stopped (Num. 25:8)</a:t>
          </a:r>
        </a:p>
      </dsp:txBody>
      <dsp:txXfrm>
        <a:off x="63685" y="1381907"/>
        <a:ext cx="8559430" cy="1177225"/>
      </dsp:txXfrm>
    </dsp:sp>
    <dsp:sp modelId="{F9734E00-100E-4DAF-A489-92C7EA84CE6D}">
      <dsp:nvSpPr>
        <dsp:cNvPr id="0" name=""/>
        <dsp:cNvSpPr/>
      </dsp:nvSpPr>
      <dsp:spPr>
        <a:xfrm>
          <a:off x="0" y="2634982"/>
          <a:ext cx="8686800" cy="130459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After which they repented before the Lord averting further consequences, as of Moses in Exodus 32:31-35 and David in 2 Samuel 24:25</a:t>
          </a:r>
        </a:p>
      </dsp:txBody>
      <dsp:txXfrm>
        <a:off x="63685" y="2698667"/>
        <a:ext cx="8559430" cy="1177225"/>
      </dsp:txXfrm>
    </dsp:sp>
    <dsp:sp modelId="{346E8306-B265-45F3-8C47-3327F3C78355}">
      <dsp:nvSpPr>
        <dsp:cNvPr id="0" name=""/>
        <dsp:cNvSpPr/>
      </dsp:nvSpPr>
      <dsp:spPr>
        <a:xfrm>
          <a:off x="0" y="3951741"/>
          <a:ext cx="8686800" cy="130459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Hezekiah prayed for pardon for the Israelites from the North as they ate the Passover but not cleansed, God heard him and healed the people (2 Chr. 30:20)</a:t>
          </a:r>
        </a:p>
      </dsp:txBody>
      <dsp:txXfrm>
        <a:off x="63685" y="4015426"/>
        <a:ext cx="8559430" cy="11772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347F-281D-4EE6-B5E7-1CD9E7C769F9}">
      <dsp:nvSpPr>
        <dsp:cNvPr id="0" name=""/>
        <dsp:cNvSpPr/>
      </dsp:nvSpPr>
      <dsp:spPr>
        <a:xfrm>
          <a:off x="0" y="761"/>
          <a:ext cx="8610600" cy="19796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Aaron had to carry his censer to make atonement for the people.  He ran in the midst of the people and stood between the living and the dead, so the plague stopped (Num. 16:41- 50).</a:t>
          </a:r>
        </a:p>
      </dsp:txBody>
      <dsp:txXfrm>
        <a:off x="96640" y="97401"/>
        <a:ext cx="8417320" cy="17863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4A0F-8D0E-4A55-8430-D831C9F4C451}">
      <dsp:nvSpPr>
        <dsp:cNvPr id="0" name=""/>
        <dsp:cNvSpPr/>
      </dsp:nvSpPr>
      <dsp:spPr>
        <a:xfrm>
          <a:off x="0" y="450705"/>
          <a:ext cx="4038600" cy="29659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dirty="0"/>
            <a:t>Ezekiel – Broken Bones</a:t>
          </a:r>
          <a:endParaRPr lang="en-US" sz="5400" kern="1200" dirty="0"/>
        </a:p>
      </dsp:txBody>
      <dsp:txXfrm>
        <a:off x="144786" y="595491"/>
        <a:ext cx="3749028" cy="26763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4A0F-8D0E-4A55-8430-D831C9F4C451}">
      <dsp:nvSpPr>
        <dsp:cNvPr id="0" name=""/>
        <dsp:cNvSpPr/>
      </dsp:nvSpPr>
      <dsp:spPr>
        <a:xfrm>
          <a:off x="0" y="107805"/>
          <a:ext cx="3810000" cy="296594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dirty="0"/>
            <a:t>Hosea – dressing of wounds</a:t>
          </a:r>
          <a:endParaRPr lang="en-US" sz="5400" kern="1200" dirty="0"/>
        </a:p>
      </dsp:txBody>
      <dsp:txXfrm>
        <a:off x="144786" y="252591"/>
        <a:ext cx="3520428" cy="26763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4A0F-8D0E-4A55-8430-D831C9F4C451}">
      <dsp:nvSpPr>
        <dsp:cNvPr id="0" name=""/>
        <dsp:cNvSpPr/>
      </dsp:nvSpPr>
      <dsp:spPr>
        <a:xfrm>
          <a:off x="0" y="107805"/>
          <a:ext cx="3810000" cy="29659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dirty="0"/>
            <a:t>Ezekiel – helpless newborn</a:t>
          </a:r>
          <a:endParaRPr lang="en-US" sz="5400" kern="1200" dirty="0"/>
        </a:p>
      </dsp:txBody>
      <dsp:txXfrm>
        <a:off x="144786" y="252591"/>
        <a:ext cx="3520428" cy="26763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E6B2C-BDAE-4567-944A-90C2DE91BEB9}">
      <dsp:nvSpPr>
        <dsp:cNvPr id="0" name=""/>
        <dsp:cNvSpPr/>
      </dsp:nvSpPr>
      <dsp:spPr>
        <a:xfrm>
          <a:off x="0" y="169380"/>
          <a:ext cx="8229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Does Isaiah 53 speak of atonement for sin or physical healing?</a:t>
          </a:r>
          <a:endParaRPr lang="en-US" sz="2400" kern="1200" dirty="0"/>
        </a:p>
      </dsp:txBody>
      <dsp:txXfrm>
        <a:off x="28100" y="197480"/>
        <a:ext cx="8173400"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30B5F-20F5-4A17-8896-D81E372DECAA}">
      <dsp:nvSpPr>
        <dsp:cNvPr id="0" name=""/>
        <dsp:cNvSpPr/>
      </dsp:nvSpPr>
      <dsp:spPr>
        <a:xfrm>
          <a:off x="0" y="4062533"/>
          <a:ext cx="5943600" cy="8887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Broken relationship</a:t>
          </a:r>
        </a:p>
      </dsp:txBody>
      <dsp:txXfrm>
        <a:off x="0" y="4062533"/>
        <a:ext cx="5943600" cy="888782"/>
      </dsp:txXfrm>
    </dsp:sp>
    <dsp:sp modelId="{136EC76C-8C08-4B67-AF09-884E453FCEBC}">
      <dsp:nvSpPr>
        <dsp:cNvPr id="0" name=""/>
        <dsp:cNvSpPr/>
      </dsp:nvSpPr>
      <dsp:spPr>
        <a:xfrm rot="10800000">
          <a:off x="0" y="2708916"/>
          <a:ext cx="5943600" cy="1366948"/>
        </a:xfrm>
        <a:prstGeom prst="upArrowCallou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Pain/Sickness &amp; toil</a:t>
          </a:r>
        </a:p>
      </dsp:txBody>
      <dsp:txXfrm rot="10800000">
        <a:off x="0" y="2708916"/>
        <a:ext cx="5943600" cy="888202"/>
      </dsp:txXfrm>
    </dsp:sp>
    <dsp:sp modelId="{79DDE87B-A6E8-4D70-A94C-03624E3D71F3}">
      <dsp:nvSpPr>
        <dsp:cNvPr id="0" name=""/>
        <dsp:cNvSpPr/>
      </dsp:nvSpPr>
      <dsp:spPr>
        <a:xfrm rot="10800000">
          <a:off x="0" y="1355300"/>
          <a:ext cx="5943600" cy="1366948"/>
        </a:xfrm>
        <a:prstGeom prst="upArrowCallou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Separation &amp; death</a:t>
          </a:r>
        </a:p>
      </dsp:txBody>
      <dsp:txXfrm rot="10800000">
        <a:off x="0" y="1355300"/>
        <a:ext cx="5943600" cy="888202"/>
      </dsp:txXfrm>
    </dsp:sp>
    <dsp:sp modelId="{2296F2AA-A8E1-44E4-AB6B-949E9D3C51A5}">
      <dsp:nvSpPr>
        <dsp:cNvPr id="0" name=""/>
        <dsp:cNvSpPr/>
      </dsp:nvSpPr>
      <dsp:spPr>
        <a:xfrm rot="10800000">
          <a:off x="0" y="2"/>
          <a:ext cx="5943600" cy="1366948"/>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t>Fall</a:t>
          </a:r>
        </a:p>
      </dsp:txBody>
      <dsp:txXfrm rot="10800000">
        <a:off x="0" y="2"/>
        <a:ext cx="5943600" cy="888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869D-9C4C-4A27-83AB-2E5DAFB69946}">
      <dsp:nvSpPr>
        <dsp:cNvPr id="0" name=""/>
        <dsp:cNvSpPr/>
      </dsp:nvSpPr>
      <dsp:spPr>
        <a:xfrm>
          <a:off x="0" y="3630"/>
          <a:ext cx="5257800" cy="12890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Old age Eccl 12:1-7</a:t>
          </a:r>
        </a:p>
      </dsp:txBody>
      <dsp:txXfrm>
        <a:off x="62926" y="66556"/>
        <a:ext cx="5131948" cy="1163187"/>
      </dsp:txXfrm>
    </dsp:sp>
    <dsp:sp modelId="{C931B71A-8486-466D-950D-7321F207108F}">
      <dsp:nvSpPr>
        <dsp:cNvPr id="0" name=""/>
        <dsp:cNvSpPr/>
      </dsp:nvSpPr>
      <dsp:spPr>
        <a:xfrm>
          <a:off x="0" y="1230480"/>
          <a:ext cx="5257800" cy="692188"/>
        </a:xfrm>
        <a:prstGeom prst="roundRect">
          <a:avLst/>
        </a:prstGeom>
        <a:gradFill rotWithShape="0">
          <a:gsLst>
            <a:gs pos="0">
              <a:schemeClr val="accent2">
                <a:hueOff val="668789"/>
                <a:satOff val="-834"/>
                <a:lumOff val="196"/>
                <a:alphaOff val="0"/>
                <a:shade val="51000"/>
                <a:satMod val="130000"/>
              </a:schemeClr>
            </a:gs>
            <a:gs pos="80000">
              <a:schemeClr val="accent2">
                <a:hueOff val="668789"/>
                <a:satOff val="-834"/>
                <a:lumOff val="196"/>
                <a:alphaOff val="0"/>
                <a:shade val="93000"/>
                <a:satMod val="130000"/>
              </a:schemeClr>
            </a:gs>
            <a:gs pos="100000">
              <a:schemeClr val="accent2">
                <a:hueOff val="668789"/>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Weakness</a:t>
          </a:r>
        </a:p>
      </dsp:txBody>
      <dsp:txXfrm>
        <a:off x="33790" y="1264270"/>
        <a:ext cx="5190220" cy="624608"/>
      </dsp:txXfrm>
    </dsp:sp>
    <dsp:sp modelId="{F68AF2C2-F7EC-46CD-BC42-D57DD996D189}">
      <dsp:nvSpPr>
        <dsp:cNvPr id="0" name=""/>
        <dsp:cNvSpPr/>
      </dsp:nvSpPr>
      <dsp:spPr>
        <a:xfrm>
          <a:off x="0" y="1903660"/>
          <a:ext cx="5257800" cy="642457"/>
        </a:xfrm>
        <a:prstGeom prst="roundRect">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Poor eyesight</a:t>
          </a:r>
        </a:p>
      </dsp:txBody>
      <dsp:txXfrm>
        <a:off x="31362" y="1935022"/>
        <a:ext cx="5195076" cy="579733"/>
      </dsp:txXfrm>
    </dsp:sp>
    <dsp:sp modelId="{9EB018CB-60AB-48B0-8715-0A80CD99F74C}">
      <dsp:nvSpPr>
        <dsp:cNvPr id="0" name=""/>
        <dsp:cNvSpPr/>
      </dsp:nvSpPr>
      <dsp:spPr>
        <a:xfrm>
          <a:off x="0" y="2591908"/>
          <a:ext cx="5257800" cy="673690"/>
        </a:xfrm>
        <a:prstGeom prst="roundRect">
          <a:avLst/>
        </a:prstGeom>
        <a:gradFill rotWithShape="0">
          <a:gsLst>
            <a:gs pos="0">
              <a:schemeClr val="accent2">
                <a:hueOff val="2006366"/>
                <a:satOff val="-2502"/>
                <a:lumOff val="588"/>
                <a:alphaOff val="0"/>
                <a:shade val="51000"/>
                <a:satMod val="130000"/>
              </a:schemeClr>
            </a:gs>
            <a:gs pos="80000">
              <a:schemeClr val="accent2">
                <a:hueOff val="2006366"/>
                <a:satOff val="-2502"/>
                <a:lumOff val="588"/>
                <a:alphaOff val="0"/>
                <a:shade val="93000"/>
                <a:satMod val="130000"/>
              </a:schemeClr>
            </a:gs>
            <a:gs pos="100000">
              <a:schemeClr val="accent2">
                <a:hueOff val="2006366"/>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Loss of hearing</a:t>
          </a:r>
        </a:p>
      </dsp:txBody>
      <dsp:txXfrm>
        <a:off x="32887" y="2624795"/>
        <a:ext cx="5192026" cy="607916"/>
      </dsp:txXfrm>
    </dsp:sp>
    <dsp:sp modelId="{06FF905E-85A0-4BE0-958A-C45A1995563C}">
      <dsp:nvSpPr>
        <dsp:cNvPr id="0" name=""/>
        <dsp:cNvSpPr/>
      </dsp:nvSpPr>
      <dsp:spPr>
        <a:xfrm>
          <a:off x="0" y="3301495"/>
          <a:ext cx="5257800" cy="610295"/>
        </a:xfrm>
        <a:prstGeom prst="roundRect">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Loss of teeth</a:t>
          </a:r>
        </a:p>
      </dsp:txBody>
      <dsp:txXfrm>
        <a:off x="29792" y="3331287"/>
        <a:ext cx="5198216" cy="550711"/>
      </dsp:txXfrm>
    </dsp:sp>
    <dsp:sp modelId="{92FA5331-A2D4-4634-8C9E-3B4270248F01}">
      <dsp:nvSpPr>
        <dsp:cNvPr id="0" name=""/>
        <dsp:cNvSpPr/>
      </dsp:nvSpPr>
      <dsp:spPr>
        <a:xfrm>
          <a:off x="0" y="3883625"/>
          <a:ext cx="5257800" cy="557200"/>
        </a:xfrm>
        <a:prstGeom prst="roundRect">
          <a:avLst/>
        </a:prstGeom>
        <a:gradFill rotWithShape="0">
          <a:gsLst>
            <a:gs pos="0">
              <a:schemeClr val="accent2">
                <a:hueOff val="3343943"/>
                <a:satOff val="-4171"/>
                <a:lumOff val="981"/>
                <a:alphaOff val="0"/>
                <a:shade val="51000"/>
                <a:satMod val="130000"/>
              </a:schemeClr>
            </a:gs>
            <a:gs pos="80000">
              <a:schemeClr val="accent2">
                <a:hueOff val="3343943"/>
                <a:satOff val="-4171"/>
                <a:lumOff val="981"/>
                <a:alphaOff val="0"/>
                <a:shade val="93000"/>
                <a:satMod val="130000"/>
              </a:schemeClr>
            </a:gs>
            <a:gs pos="100000">
              <a:schemeClr val="accent2">
                <a:hueOff val="3343943"/>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Insomnia</a:t>
          </a:r>
        </a:p>
      </dsp:txBody>
      <dsp:txXfrm>
        <a:off x="27200" y="3910825"/>
        <a:ext cx="5203400" cy="502800"/>
      </dsp:txXfrm>
    </dsp:sp>
    <dsp:sp modelId="{365E5300-DEA3-4ACE-BF2D-644ED697DA05}">
      <dsp:nvSpPr>
        <dsp:cNvPr id="0" name=""/>
        <dsp:cNvSpPr/>
      </dsp:nvSpPr>
      <dsp:spPr>
        <a:xfrm>
          <a:off x="0" y="4469292"/>
          <a:ext cx="5257800" cy="624913"/>
        </a:xfrm>
        <a:prstGeom prst="roundRect">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Loss of desires</a:t>
          </a:r>
        </a:p>
      </dsp:txBody>
      <dsp:txXfrm>
        <a:off x="30506" y="4499798"/>
        <a:ext cx="5196788" cy="563901"/>
      </dsp:txXfrm>
    </dsp:sp>
    <dsp:sp modelId="{BF8E664B-FD04-4651-8F4E-9AA11A3DA96D}">
      <dsp:nvSpPr>
        <dsp:cNvPr id="0" name=""/>
        <dsp:cNvSpPr/>
      </dsp:nvSpPr>
      <dsp:spPr>
        <a:xfrm>
          <a:off x="0" y="5094326"/>
          <a:ext cx="5257800" cy="693297"/>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Increased fear</a:t>
          </a:r>
        </a:p>
      </dsp:txBody>
      <dsp:txXfrm>
        <a:off x="33844" y="5128170"/>
        <a:ext cx="5190112" cy="625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AB1D8-B7B8-458B-AF31-E91676BB48AF}">
      <dsp:nvSpPr>
        <dsp:cNvPr id="0" name=""/>
        <dsp:cNvSpPr/>
      </dsp:nvSpPr>
      <dsp:spPr>
        <a:xfrm>
          <a:off x="221411" y="2574"/>
          <a:ext cx="1917203" cy="11503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Barren womb</a:t>
          </a:r>
          <a:endParaRPr lang="en-US" sz="3200" kern="1200" dirty="0"/>
        </a:p>
      </dsp:txBody>
      <dsp:txXfrm>
        <a:off x="221411" y="2574"/>
        <a:ext cx="1917203" cy="1150322"/>
      </dsp:txXfrm>
    </dsp:sp>
    <dsp:sp modelId="{0F888ABC-3447-44CD-B928-420EBA31752A}">
      <dsp:nvSpPr>
        <dsp:cNvPr id="0" name=""/>
        <dsp:cNvSpPr/>
      </dsp:nvSpPr>
      <dsp:spPr>
        <a:xfrm>
          <a:off x="2330335" y="2574"/>
          <a:ext cx="1917203" cy="1150322"/>
        </a:xfrm>
        <a:prstGeom prst="rect">
          <a:avLst/>
        </a:prstGeom>
        <a:solidFill>
          <a:schemeClr val="accent2">
            <a:hueOff val="360117"/>
            <a:satOff val="-449"/>
            <a:lumOff val="1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Pestilence</a:t>
          </a:r>
          <a:endParaRPr lang="en-US" sz="3200" kern="1200" dirty="0"/>
        </a:p>
      </dsp:txBody>
      <dsp:txXfrm>
        <a:off x="2330335" y="2574"/>
        <a:ext cx="1917203" cy="1150322"/>
      </dsp:txXfrm>
    </dsp:sp>
    <dsp:sp modelId="{7249E624-DC09-4383-8879-D5C2BE7C7D24}">
      <dsp:nvSpPr>
        <dsp:cNvPr id="0" name=""/>
        <dsp:cNvSpPr/>
      </dsp:nvSpPr>
      <dsp:spPr>
        <a:xfrm>
          <a:off x="4439260" y="2574"/>
          <a:ext cx="1917203" cy="1150322"/>
        </a:xfrm>
        <a:prstGeom prst="rect">
          <a:avLst/>
        </a:prstGeom>
        <a:solidFill>
          <a:schemeClr val="accent2">
            <a:hueOff val="720234"/>
            <a:satOff val="-898"/>
            <a:lumOff val="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Wasting disease</a:t>
          </a:r>
          <a:endParaRPr lang="en-US" sz="3200" kern="1200" dirty="0"/>
        </a:p>
      </dsp:txBody>
      <dsp:txXfrm>
        <a:off x="4439260" y="2574"/>
        <a:ext cx="1917203" cy="1150322"/>
      </dsp:txXfrm>
    </dsp:sp>
    <dsp:sp modelId="{D294D0BE-40CC-41C2-AD15-22BF19A7B93C}">
      <dsp:nvSpPr>
        <dsp:cNvPr id="0" name=""/>
        <dsp:cNvSpPr/>
      </dsp:nvSpPr>
      <dsp:spPr>
        <a:xfrm>
          <a:off x="6553207" y="0"/>
          <a:ext cx="1917203" cy="1150322"/>
        </a:xfrm>
        <a:prstGeom prst="rect">
          <a:avLst/>
        </a:prstGeom>
        <a:solidFill>
          <a:schemeClr val="accent2">
            <a:hueOff val="1080351"/>
            <a:satOff val="-1347"/>
            <a:lumOff val="3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err="1"/>
            <a:t>Inflam-mation</a:t>
          </a:r>
          <a:endParaRPr lang="en-US" sz="3200" kern="1200" dirty="0"/>
        </a:p>
      </dsp:txBody>
      <dsp:txXfrm>
        <a:off x="6553207" y="0"/>
        <a:ext cx="1917203" cy="1150322"/>
      </dsp:txXfrm>
    </dsp:sp>
    <dsp:sp modelId="{BCF0A800-13A8-46A4-B4E9-14588C8FCF9F}">
      <dsp:nvSpPr>
        <dsp:cNvPr id="0" name=""/>
        <dsp:cNvSpPr/>
      </dsp:nvSpPr>
      <dsp:spPr>
        <a:xfrm>
          <a:off x="259755" y="1382957"/>
          <a:ext cx="1917203" cy="1150322"/>
        </a:xfrm>
        <a:prstGeom prst="rect">
          <a:avLst/>
        </a:prstGeom>
        <a:solidFill>
          <a:schemeClr val="accent2">
            <a:hueOff val="1440468"/>
            <a:satOff val="-1797"/>
            <a:lumOff val="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Fever</a:t>
          </a:r>
          <a:endParaRPr lang="en-US" sz="3200" kern="1200" dirty="0"/>
        </a:p>
      </dsp:txBody>
      <dsp:txXfrm>
        <a:off x="259755" y="1382957"/>
        <a:ext cx="1917203" cy="1150322"/>
      </dsp:txXfrm>
    </dsp:sp>
    <dsp:sp modelId="{535CA9AC-7BAD-4ABA-A638-A736E1F04A2B}">
      <dsp:nvSpPr>
        <dsp:cNvPr id="0" name=""/>
        <dsp:cNvSpPr/>
      </dsp:nvSpPr>
      <dsp:spPr>
        <a:xfrm>
          <a:off x="2330335" y="1344617"/>
          <a:ext cx="1917203" cy="1150322"/>
        </a:xfrm>
        <a:prstGeom prst="rect">
          <a:avLst/>
        </a:prstGeom>
        <a:solidFill>
          <a:schemeClr val="accent2">
            <a:hueOff val="1800585"/>
            <a:satOff val="-2246"/>
            <a:lumOff val="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Boils</a:t>
          </a:r>
          <a:endParaRPr lang="en-US" sz="3200" kern="1200" dirty="0"/>
        </a:p>
      </dsp:txBody>
      <dsp:txXfrm>
        <a:off x="2330335" y="1344617"/>
        <a:ext cx="1917203" cy="1150322"/>
      </dsp:txXfrm>
    </dsp:sp>
    <dsp:sp modelId="{F71F1CF1-184F-4A58-98F1-731166558992}">
      <dsp:nvSpPr>
        <dsp:cNvPr id="0" name=""/>
        <dsp:cNvSpPr/>
      </dsp:nvSpPr>
      <dsp:spPr>
        <a:xfrm>
          <a:off x="4439260" y="1344617"/>
          <a:ext cx="1917203" cy="1150322"/>
        </a:xfrm>
        <a:prstGeom prst="rect">
          <a:avLst/>
        </a:prstGeom>
        <a:solidFill>
          <a:schemeClr val="accent2">
            <a:hueOff val="2160702"/>
            <a:satOff val="-2695"/>
            <a:lumOff val="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Tumours</a:t>
          </a:r>
          <a:endParaRPr lang="en-US" sz="3200" kern="1200" dirty="0"/>
        </a:p>
      </dsp:txBody>
      <dsp:txXfrm>
        <a:off x="4439260" y="1344617"/>
        <a:ext cx="1917203" cy="1150322"/>
      </dsp:txXfrm>
    </dsp:sp>
    <dsp:sp modelId="{8170FEA5-865C-44E5-9FB9-DB96F9369E17}">
      <dsp:nvSpPr>
        <dsp:cNvPr id="0" name=""/>
        <dsp:cNvSpPr/>
      </dsp:nvSpPr>
      <dsp:spPr>
        <a:xfrm>
          <a:off x="6548184" y="1344617"/>
          <a:ext cx="1917203" cy="1150322"/>
        </a:xfrm>
        <a:prstGeom prst="rect">
          <a:avLst/>
        </a:prstGeom>
        <a:solidFill>
          <a:schemeClr val="accent2">
            <a:hueOff val="2520818"/>
            <a:satOff val="-3144"/>
            <a:lumOff val="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Scabs</a:t>
          </a:r>
          <a:endParaRPr lang="en-US" sz="3200" kern="1200" dirty="0"/>
        </a:p>
      </dsp:txBody>
      <dsp:txXfrm>
        <a:off x="6548184" y="1344617"/>
        <a:ext cx="1917203" cy="1150322"/>
      </dsp:txXfrm>
    </dsp:sp>
    <dsp:sp modelId="{B077E425-6BF6-4464-8188-F3DE759448EC}">
      <dsp:nvSpPr>
        <dsp:cNvPr id="0" name=""/>
        <dsp:cNvSpPr/>
      </dsp:nvSpPr>
      <dsp:spPr>
        <a:xfrm>
          <a:off x="217136" y="2724333"/>
          <a:ext cx="1917203" cy="1150322"/>
        </a:xfrm>
        <a:prstGeom prst="rect">
          <a:avLst/>
        </a:prstGeom>
        <a:solidFill>
          <a:schemeClr val="accent2">
            <a:hueOff val="2880935"/>
            <a:satOff val="-3593"/>
            <a:lumOff val="8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Itch </a:t>
          </a:r>
          <a:endParaRPr lang="en-US" sz="3200" kern="1200" dirty="0"/>
        </a:p>
      </dsp:txBody>
      <dsp:txXfrm>
        <a:off x="217136" y="2724333"/>
        <a:ext cx="1917203" cy="1150322"/>
      </dsp:txXfrm>
    </dsp:sp>
    <dsp:sp modelId="{16CB3076-7058-4A82-B775-F6C9B752BB41}">
      <dsp:nvSpPr>
        <dsp:cNvPr id="0" name=""/>
        <dsp:cNvSpPr/>
      </dsp:nvSpPr>
      <dsp:spPr>
        <a:xfrm>
          <a:off x="2330335" y="2686660"/>
          <a:ext cx="1917203" cy="1150322"/>
        </a:xfrm>
        <a:prstGeom prst="rect">
          <a:avLst/>
        </a:prstGeom>
        <a:solidFill>
          <a:schemeClr val="accent2">
            <a:hueOff val="3241052"/>
            <a:satOff val="-4042"/>
            <a:lumOff val="9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Madness</a:t>
          </a:r>
          <a:endParaRPr lang="en-US" sz="3200" kern="1200" dirty="0"/>
        </a:p>
      </dsp:txBody>
      <dsp:txXfrm>
        <a:off x="2330335" y="2686660"/>
        <a:ext cx="1917203" cy="1150322"/>
      </dsp:txXfrm>
    </dsp:sp>
    <dsp:sp modelId="{121A78FE-0C57-4D9B-A10D-1BA6C5781878}">
      <dsp:nvSpPr>
        <dsp:cNvPr id="0" name=""/>
        <dsp:cNvSpPr/>
      </dsp:nvSpPr>
      <dsp:spPr>
        <a:xfrm>
          <a:off x="4439260" y="2686660"/>
          <a:ext cx="1917203" cy="1150322"/>
        </a:xfrm>
        <a:prstGeom prst="rect">
          <a:avLst/>
        </a:prstGeom>
        <a:solidFill>
          <a:schemeClr val="accent2">
            <a:hueOff val="3601169"/>
            <a:satOff val="-4492"/>
            <a:lumOff val="1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Blindness</a:t>
          </a:r>
          <a:endParaRPr lang="en-US" sz="3200" kern="1200" dirty="0"/>
        </a:p>
      </dsp:txBody>
      <dsp:txXfrm>
        <a:off x="4439260" y="2686660"/>
        <a:ext cx="1917203" cy="1150322"/>
      </dsp:txXfrm>
    </dsp:sp>
    <dsp:sp modelId="{53CCEDC5-3800-4360-A018-5BECB6F434DA}">
      <dsp:nvSpPr>
        <dsp:cNvPr id="0" name=""/>
        <dsp:cNvSpPr/>
      </dsp:nvSpPr>
      <dsp:spPr>
        <a:xfrm>
          <a:off x="6548184" y="2686660"/>
          <a:ext cx="1917203" cy="1150322"/>
        </a:xfrm>
        <a:prstGeom prst="rect">
          <a:avLst/>
        </a:prstGeom>
        <a:solidFill>
          <a:schemeClr val="accent2">
            <a:hueOff val="3961286"/>
            <a:satOff val="-4941"/>
            <a:lumOff val="1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Confusion</a:t>
          </a:r>
          <a:endParaRPr lang="en-US" sz="3200" kern="1200" dirty="0"/>
        </a:p>
      </dsp:txBody>
      <dsp:txXfrm>
        <a:off x="6548184" y="2686660"/>
        <a:ext cx="1917203" cy="1150322"/>
      </dsp:txXfrm>
    </dsp:sp>
    <dsp:sp modelId="{B447CE8B-71E2-45F9-A4C4-8B5752FAF1BA}">
      <dsp:nvSpPr>
        <dsp:cNvPr id="0" name=""/>
        <dsp:cNvSpPr/>
      </dsp:nvSpPr>
      <dsp:spPr>
        <a:xfrm>
          <a:off x="228591" y="4031277"/>
          <a:ext cx="2343628" cy="1150322"/>
        </a:xfrm>
        <a:prstGeom prst="rect">
          <a:avLst/>
        </a:prstGeom>
        <a:solidFill>
          <a:schemeClr val="accent2">
            <a:hueOff val="4321403"/>
            <a:satOff val="-5390"/>
            <a:lumOff val="1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Sores everywhere</a:t>
          </a:r>
          <a:endParaRPr lang="en-US" sz="3200" kern="1200" dirty="0"/>
        </a:p>
      </dsp:txBody>
      <dsp:txXfrm>
        <a:off x="228591" y="4031277"/>
        <a:ext cx="2343628" cy="1150322"/>
      </dsp:txXfrm>
    </dsp:sp>
    <dsp:sp modelId="{31D3273D-E529-43B6-8709-3AC5991A11AE}">
      <dsp:nvSpPr>
        <dsp:cNvPr id="0" name=""/>
        <dsp:cNvSpPr/>
      </dsp:nvSpPr>
      <dsp:spPr>
        <a:xfrm>
          <a:off x="2743196" y="4031277"/>
          <a:ext cx="2502392" cy="1150322"/>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Sickness not known</a:t>
          </a:r>
          <a:endParaRPr lang="en-US" sz="3200" kern="1200" dirty="0"/>
        </a:p>
      </dsp:txBody>
      <dsp:txXfrm>
        <a:off x="2743196" y="4031277"/>
        <a:ext cx="2502392" cy="1150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31FF-925C-4FFB-9BAF-00555318D332}">
      <dsp:nvSpPr>
        <dsp:cNvPr id="0" name=""/>
        <dsp:cNvSpPr/>
      </dsp:nvSpPr>
      <dsp:spPr>
        <a:xfrm>
          <a:off x="0" y="902"/>
          <a:ext cx="8610600" cy="10765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dirty="0"/>
        </a:p>
        <a:p>
          <a:pPr marL="0" lvl="0" indent="0" algn="l" defTabSz="1600200">
            <a:lnSpc>
              <a:spcPct val="90000"/>
            </a:lnSpc>
            <a:spcBef>
              <a:spcPct val="0"/>
            </a:spcBef>
            <a:spcAft>
              <a:spcPct val="35000"/>
            </a:spcAft>
            <a:buNone/>
          </a:pPr>
          <a:r>
            <a:rPr lang="en-GB" sz="3600" kern="1200" dirty="0"/>
            <a:t>Worship of Golden Calf (Exod.32:34)</a:t>
          </a:r>
        </a:p>
        <a:p>
          <a:pPr marL="0" lvl="0" indent="0" algn="l" defTabSz="1600200">
            <a:lnSpc>
              <a:spcPct val="90000"/>
            </a:lnSpc>
            <a:spcBef>
              <a:spcPct val="0"/>
            </a:spcBef>
            <a:spcAft>
              <a:spcPct val="35000"/>
            </a:spcAft>
            <a:buNone/>
          </a:pPr>
          <a:endParaRPr lang="en-US" sz="3600" kern="1200" dirty="0"/>
        </a:p>
      </dsp:txBody>
      <dsp:txXfrm>
        <a:off x="52554" y="53456"/>
        <a:ext cx="8505492" cy="971474"/>
      </dsp:txXfrm>
    </dsp:sp>
    <dsp:sp modelId="{C37F01BF-53E3-4A7E-A4A8-1215B419EE0A}">
      <dsp:nvSpPr>
        <dsp:cNvPr id="0" name=""/>
        <dsp:cNvSpPr/>
      </dsp:nvSpPr>
      <dsp:spPr>
        <a:xfrm>
          <a:off x="0" y="1105911"/>
          <a:ext cx="8610600" cy="1076582"/>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Refusal to enter promised land                   (Num. 14:37)</a:t>
          </a:r>
          <a:endParaRPr lang="en-US" sz="3600" kern="1200" dirty="0"/>
        </a:p>
      </dsp:txBody>
      <dsp:txXfrm>
        <a:off x="52554" y="1158465"/>
        <a:ext cx="8505492" cy="971474"/>
      </dsp:txXfrm>
    </dsp:sp>
    <dsp:sp modelId="{C507BFFF-354C-4A02-A411-19C6DF30FDEF}">
      <dsp:nvSpPr>
        <dsp:cNvPr id="0" name=""/>
        <dsp:cNvSpPr/>
      </dsp:nvSpPr>
      <dsp:spPr>
        <a:xfrm>
          <a:off x="0" y="2178507"/>
          <a:ext cx="8610600" cy="1076582"/>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Grumbling against God for lack of food (Num. 11:31-33)</a:t>
          </a:r>
          <a:endParaRPr lang="en-US" sz="3600" kern="1200" dirty="0"/>
        </a:p>
      </dsp:txBody>
      <dsp:txXfrm>
        <a:off x="52554" y="2231061"/>
        <a:ext cx="8505492" cy="971474"/>
      </dsp:txXfrm>
    </dsp:sp>
    <dsp:sp modelId="{CC6BFB7B-70CA-4D63-AE2C-BBEC897759F7}">
      <dsp:nvSpPr>
        <dsp:cNvPr id="0" name=""/>
        <dsp:cNvSpPr/>
      </dsp:nvSpPr>
      <dsp:spPr>
        <a:xfrm>
          <a:off x="0" y="3285307"/>
          <a:ext cx="8610600" cy="1076582"/>
        </a:xfrm>
        <a:prstGeom prst="roundRect">
          <a:avLst/>
        </a:prstGeom>
        <a:gradFill rotWithShape="0">
          <a:gsLst>
            <a:gs pos="0">
              <a:schemeClr val="accent2">
                <a:hueOff val="3511140"/>
                <a:satOff val="-4379"/>
                <a:lumOff val="1030"/>
                <a:alphaOff val="0"/>
                <a:shade val="51000"/>
                <a:satMod val="130000"/>
              </a:schemeClr>
            </a:gs>
            <a:gs pos="80000">
              <a:schemeClr val="accent2">
                <a:hueOff val="3511140"/>
                <a:satOff val="-4379"/>
                <a:lumOff val="1030"/>
                <a:alphaOff val="0"/>
                <a:shade val="93000"/>
                <a:satMod val="130000"/>
              </a:schemeClr>
            </a:gs>
            <a:gs pos="100000">
              <a:schemeClr val="accent2">
                <a:hueOff val="3511140"/>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Plague of snakes for grumbling against the Lord (Num.21:8-9)</a:t>
          </a:r>
          <a:endParaRPr lang="en-US" sz="3600" kern="1200" dirty="0"/>
        </a:p>
      </dsp:txBody>
      <dsp:txXfrm>
        <a:off x="52554" y="3337861"/>
        <a:ext cx="8505492" cy="971474"/>
      </dsp:txXfrm>
    </dsp:sp>
    <dsp:sp modelId="{1C1ABBAD-8453-4624-8491-C26712FEA361}">
      <dsp:nvSpPr>
        <dsp:cNvPr id="0" name=""/>
        <dsp:cNvSpPr/>
      </dsp:nvSpPr>
      <dsp:spPr>
        <a:xfrm>
          <a:off x="0" y="4333617"/>
          <a:ext cx="8610600" cy="1076582"/>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Rebellion of </a:t>
          </a:r>
          <a:r>
            <a:rPr lang="en-GB" sz="3600" kern="1200" dirty="0" err="1"/>
            <a:t>Korah</a:t>
          </a:r>
          <a:r>
            <a:rPr lang="en-GB" sz="3600" kern="1200" dirty="0"/>
            <a:t> (Num. </a:t>
          </a:r>
          <a:r>
            <a:rPr lang="en-GB" sz="3600" kern="1200"/>
            <a:t>16:47-50) </a:t>
          </a:r>
          <a:endParaRPr lang="en-US" sz="3600" kern="1200" dirty="0"/>
        </a:p>
      </dsp:txBody>
      <dsp:txXfrm>
        <a:off x="52554" y="4386171"/>
        <a:ext cx="8505492" cy="971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CF3C-4DEA-4BC2-840D-2E2021E7EC34}">
      <dsp:nvSpPr>
        <dsp:cNvPr id="0" name=""/>
        <dsp:cNvSpPr/>
      </dsp:nvSpPr>
      <dsp:spPr>
        <a:xfrm>
          <a:off x="0" y="2540"/>
          <a:ext cx="8610600" cy="132392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Worship at Peor with sexual sins </a:t>
          </a:r>
          <a:br>
            <a:rPr lang="en-GB" sz="4000" kern="1200" dirty="0"/>
          </a:br>
          <a:r>
            <a:rPr lang="en-GB" sz="4000" kern="1200" dirty="0"/>
            <a:t>(Num. 25:1-9)</a:t>
          </a:r>
        </a:p>
      </dsp:txBody>
      <dsp:txXfrm>
        <a:off x="64629" y="67169"/>
        <a:ext cx="8481342" cy="1194670"/>
      </dsp:txXfrm>
    </dsp:sp>
    <dsp:sp modelId="{B57A31FF-925C-4FFB-9BAF-00555318D332}">
      <dsp:nvSpPr>
        <dsp:cNvPr id="0" name=""/>
        <dsp:cNvSpPr/>
      </dsp:nvSpPr>
      <dsp:spPr>
        <a:xfrm>
          <a:off x="0" y="1337081"/>
          <a:ext cx="8610600" cy="1323928"/>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David’s pride in the census                           (2 Sam. 24:15)</a:t>
          </a:r>
        </a:p>
      </dsp:txBody>
      <dsp:txXfrm>
        <a:off x="64629" y="1401710"/>
        <a:ext cx="8481342" cy="1194670"/>
      </dsp:txXfrm>
    </dsp:sp>
    <dsp:sp modelId="{D524C39C-1494-414C-BACF-1520DACC2EE2}">
      <dsp:nvSpPr>
        <dsp:cNvPr id="0" name=""/>
        <dsp:cNvSpPr/>
      </dsp:nvSpPr>
      <dsp:spPr>
        <a:xfrm>
          <a:off x="0" y="2672990"/>
          <a:ext cx="8610600" cy="1323928"/>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King Jeroboam’s idolatry </a:t>
          </a:r>
          <a:br>
            <a:rPr lang="en-GB" sz="4000" kern="1200"/>
          </a:br>
          <a:r>
            <a:rPr lang="en-GB" sz="4000" kern="1200"/>
            <a:t>(1 Kings 12:25-33)</a:t>
          </a:r>
          <a:endParaRPr lang="en-GB" sz="4000" kern="1200" dirty="0"/>
        </a:p>
      </dsp:txBody>
      <dsp:txXfrm>
        <a:off x="64629" y="2737619"/>
        <a:ext cx="8481342" cy="1194670"/>
      </dsp:txXfrm>
    </dsp:sp>
    <dsp:sp modelId="{91A2B5AB-4B3C-4145-9C47-DB968D0A5AB8}">
      <dsp:nvSpPr>
        <dsp:cNvPr id="0" name=""/>
        <dsp:cNvSpPr/>
      </dsp:nvSpPr>
      <dsp:spPr>
        <a:xfrm>
          <a:off x="0" y="4002685"/>
          <a:ext cx="8610600" cy="1323928"/>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In reply to King Zedekiah’s reign hoping that God will deliver (Jer. 21:7).</a:t>
          </a:r>
          <a:r>
            <a:rPr lang="en-US" sz="4000" kern="1200" baseline="30000" dirty="0"/>
            <a:t> </a:t>
          </a:r>
          <a:endParaRPr lang="en-GB" sz="4000" kern="1200" dirty="0"/>
        </a:p>
      </dsp:txBody>
      <dsp:txXfrm>
        <a:off x="64629" y="4067314"/>
        <a:ext cx="8481342" cy="1194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31FF-925C-4FFB-9BAF-00555318D332}">
      <dsp:nvSpPr>
        <dsp:cNvPr id="0" name=""/>
        <dsp:cNvSpPr/>
      </dsp:nvSpPr>
      <dsp:spPr>
        <a:xfrm>
          <a:off x="0" y="1761"/>
          <a:ext cx="8610600" cy="12785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err="1"/>
            <a:t>Er</a:t>
          </a:r>
          <a:r>
            <a:rPr lang="en-GB" sz="3600" kern="1200" dirty="0"/>
            <a:t> and </a:t>
          </a:r>
          <a:r>
            <a:rPr lang="en-GB" sz="3600" kern="1200" dirty="0" err="1"/>
            <a:t>Onan</a:t>
          </a:r>
          <a:r>
            <a:rPr lang="en-GB" sz="3600" kern="1200" dirty="0"/>
            <a:t> struck dead (Gen 38:6-8)</a:t>
          </a:r>
          <a:endParaRPr lang="en-US" sz="3600" kern="1200" dirty="0"/>
        </a:p>
      </dsp:txBody>
      <dsp:txXfrm>
        <a:off x="62413" y="64174"/>
        <a:ext cx="8485774" cy="1153713"/>
      </dsp:txXfrm>
    </dsp:sp>
    <dsp:sp modelId="{FD218372-5BA6-4876-A186-349012A56B29}">
      <dsp:nvSpPr>
        <dsp:cNvPr id="0" name=""/>
        <dsp:cNvSpPr/>
      </dsp:nvSpPr>
      <dsp:spPr>
        <a:xfrm>
          <a:off x="0" y="1293140"/>
          <a:ext cx="8610600" cy="1278539"/>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Miriam was struck with leprosy for rebellion (Num. 12:9-16)</a:t>
          </a:r>
          <a:endParaRPr lang="en-US" sz="3600" kern="1200" dirty="0"/>
        </a:p>
      </dsp:txBody>
      <dsp:txXfrm>
        <a:off x="62413" y="1355553"/>
        <a:ext cx="8485774" cy="1153713"/>
      </dsp:txXfrm>
    </dsp:sp>
    <dsp:sp modelId="{70CC1D46-554C-4E4F-ABD9-EC41B5052B4A}">
      <dsp:nvSpPr>
        <dsp:cNvPr id="0" name=""/>
        <dsp:cNvSpPr/>
      </dsp:nvSpPr>
      <dsp:spPr>
        <a:xfrm>
          <a:off x="0" y="2584519"/>
          <a:ext cx="8610600" cy="1278539"/>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err="1"/>
            <a:t>Nabal’s</a:t>
          </a:r>
          <a:r>
            <a:rPr lang="en-GB" sz="3600" kern="1200" dirty="0"/>
            <a:t> heart attack for his insolence towards David (1 Sam. 25:37)</a:t>
          </a:r>
          <a:endParaRPr lang="en-US" sz="3600" kern="1200" dirty="0"/>
        </a:p>
      </dsp:txBody>
      <dsp:txXfrm>
        <a:off x="62413" y="2646932"/>
        <a:ext cx="8485774" cy="1153713"/>
      </dsp:txXfrm>
    </dsp:sp>
    <dsp:sp modelId="{859B026F-B3D1-4B2A-ACA2-0E7DAFE381F4}">
      <dsp:nvSpPr>
        <dsp:cNvPr id="0" name=""/>
        <dsp:cNvSpPr/>
      </dsp:nvSpPr>
      <dsp:spPr>
        <a:xfrm>
          <a:off x="0" y="3868705"/>
          <a:ext cx="8610600" cy="1278539"/>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err="1"/>
            <a:t>Uzzah</a:t>
          </a:r>
          <a:r>
            <a:rPr lang="en-GB" sz="3600" kern="1200" dirty="0"/>
            <a:t> struck dead for touching the Ark       (2 Sam. 6:7)</a:t>
          </a:r>
          <a:endParaRPr lang="en-US" sz="3600" kern="1200" dirty="0"/>
        </a:p>
      </dsp:txBody>
      <dsp:txXfrm>
        <a:off x="62413" y="3931118"/>
        <a:ext cx="8485774" cy="11537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68BB2-1269-42D2-8C23-8A880A6FDC04}">
      <dsp:nvSpPr>
        <dsp:cNvPr id="0" name=""/>
        <dsp:cNvSpPr/>
      </dsp:nvSpPr>
      <dsp:spPr>
        <a:xfrm>
          <a:off x="0" y="998"/>
          <a:ext cx="8610600" cy="15321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David’s wife Michal became barren </a:t>
          </a:r>
          <a:br>
            <a:rPr lang="en-US" sz="4000" kern="1200" dirty="0"/>
          </a:br>
          <a:r>
            <a:rPr lang="en-US" sz="4000" kern="1200" dirty="0"/>
            <a:t>(2 Sam. 6:23)</a:t>
          </a:r>
        </a:p>
      </dsp:txBody>
      <dsp:txXfrm>
        <a:off x="74793" y="75791"/>
        <a:ext cx="8461014" cy="1382565"/>
      </dsp:txXfrm>
    </dsp:sp>
    <dsp:sp modelId="{BFA80823-C38D-437E-A91A-7ADA8CE0A24C}">
      <dsp:nvSpPr>
        <dsp:cNvPr id="0" name=""/>
        <dsp:cNvSpPr/>
      </dsp:nvSpPr>
      <dsp:spPr>
        <a:xfrm>
          <a:off x="0" y="1547015"/>
          <a:ext cx="8610600" cy="1532151"/>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David’s loss of first child for adultery   (2 Sam. 12:14)</a:t>
          </a:r>
          <a:endParaRPr lang="en-US" sz="4000" kern="1200" dirty="0"/>
        </a:p>
      </dsp:txBody>
      <dsp:txXfrm>
        <a:off x="74793" y="1621808"/>
        <a:ext cx="8461014" cy="1382565"/>
      </dsp:txXfrm>
    </dsp:sp>
    <dsp:sp modelId="{2A0989D5-9996-492C-AAA4-C9E311B4CCB6}">
      <dsp:nvSpPr>
        <dsp:cNvPr id="0" name=""/>
        <dsp:cNvSpPr/>
      </dsp:nvSpPr>
      <dsp:spPr>
        <a:xfrm>
          <a:off x="0" y="3093032"/>
          <a:ext cx="8610600" cy="1532151"/>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err="1"/>
            <a:t>Gehazi</a:t>
          </a:r>
          <a:r>
            <a:rPr lang="en-US" sz="4000" kern="1200" dirty="0"/>
            <a:t> was struck with leprosy for his greed (2 Kings 5:26-27)</a:t>
          </a:r>
        </a:p>
      </dsp:txBody>
      <dsp:txXfrm>
        <a:off x="74793" y="3167825"/>
        <a:ext cx="8461014" cy="1382565"/>
      </dsp:txXfrm>
    </dsp:sp>
    <dsp:sp modelId="{D8CE5E84-0F2B-4894-AB3E-D55D8B243BE6}">
      <dsp:nvSpPr>
        <dsp:cNvPr id="0" name=""/>
        <dsp:cNvSpPr/>
      </dsp:nvSpPr>
      <dsp:spPr>
        <a:xfrm>
          <a:off x="0" y="4639050"/>
          <a:ext cx="8610600" cy="1532151"/>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King </a:t>
          </a:r>
          <a:r>
            <a:rPr lang="en-US" sz="4000" kern="1200" dirty="0" err="1"/>
            <a:t>Uzziah</a:t>
          </a:r>
          <a:r>
            <a:rPr lang="en-US" sz="4000" kern="1200" dirty="0"/>
            <a:t> was struck with leprosy for offering incense (2 Kings 15:5)</a:t>
          </a:r>
        </a:p>
      </dsp:txBody>
      <dsp:txXfrm>
        <a:off x="74793" y="4713843"/>
        <a:ext cx="8461014" cy="1382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C364902-4F52-4160-838C-AEA7FA94379A}" type="datetime1">
              <a:rPr lang="en-US" altLang="en-US"/>
              <a:pPr/>
              <a:t>3/31/24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4975E9D-512B-4F01-A6FA-1DAA8A59E370}" type="slidenum">
              <a:rPr lang="en-US" altLang="en-US"/>
              <a:pPr/>
              <a:t>‹#›</a:t>
            </a:fld>
            <a:endParaRPr lang="en-US" altLang="en-US"/>
          </a:p>
        </p:txBody>
      </p:sp>
    </p:spTree>
    <p:extLst>
      <p:ext uri="{BB962C8B-B14F-4D97-AF65-F5344CB8AC3E}">
        <p14:creationId xmlns:p14="http://schemas.microsoft.com/office/powerpoint/2010/main" val="4079756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For sanitation, the flesh, skin and the dung of the sacrifices was to be burnt outside the camp (Exod. 29:14; Lev. 4:14; Lev. 8:17; Lev. 16:27; Num. 19:5).</a:t>
            </a:r>
            <a:r>
              <a:rPr lang="en-US" altLang="en-US" baseline="30000"/>
              <a:t>29  </a:t>
            </a:r>
            <a:r>
              <a:rPr lang="en-US" altLang="en-US"/>
              <a:t>The people were also commanded to bring their excrement outside the camp and bury them (Deut. 23:12-13).</a:t>
            </a:r>
            <a:r>
              <a:rPr lang="en-US" altLang="en-US" baseline="30000"/>
              <a:t>30</a:t>
            </a:r>
            <a:r>
              <a:rPr lang="en-US" altLang="en-US"/>
              <a:t> </a:t>
            </a:r>
          </a:p>
          <a:p>
            <a:pPr>
              <a:spcBef>
                <a:spcPct val="0"/>
              </a:spcBef>
              <a:buFontTx/>
              <a:buChar char="•"/>
            </a:pPr>
            <a:r>
              <a:rPr lang="en-US" altLang="en-US"/>
              <a:t>Quarantined When Israelites touched anything unclean, be it corpses or diseased, they were to wash themselves.  Any containers that came in contact with uncleanness were to be broken or washed (Lev. 11:25; Lev. 11:32-33, 39, 40; Num. 19:11; Num.31:22-23).</a:t>
            </a:r>
            <a:r>
              <a:rPr lang="en-US" altLang="en-US" baseline="30000"/>
              <a:t>31</a:t>
            </a:r>
            <a:r>
              <a:rPr lang="en-US" altLang="en-US"/>
              <a:t>  When there was suspect of infectious disease, the subjects were to be quarantined outside the camp (Num. 5:4; Lev. 13-14).</a:t>
            </a:r>
            <a:r>
              <a:rPr lang="en-US" altLang="en-US" baseline="30000"/>
              <a:t>32 </a:t>
            </a:r>
            <a:endParaRPr lang="en-US" altLang="en-US"/>
          </a:p>
          <a:p>
            <a:pPr>
              <a:spcBef>
                <a:spcPct val="0"/>
              </a:spcBef>
              <a:buFontTx/>
              <a:buChar char="•"/>
            </a:pPr>
            <a:endParaRPr lang="en-US" altLang="en-US"/>
          </a:p>
          <a:p>
            <a:pPr>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9F99801-AA52-402A-B508-348430B77723}"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B05A5DF-C523-427E-9AA0-343421899795}" type="slidenum">
              <a:rPr lang="en-US" altLang="en-US"/>
              <a:pPr/>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OB-28-Healing-50</a:t>
            </a:r>
          </a:p>
          <a:p>
            <a:r>
              <a:rPr lang="en-US" dirty="0"/>
              <a:t>OS-19-Job-34</a:t>
            </a:r>
          </a:p>
          <a:p>
            <a:r>
              <a:rPr lang="en-US" dirty="0"/>
              <a:t>OS-23-Isaiah49-59—slide 54</a:t>
            </a:r>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50</a:t>
            </a:fld>
            <a:endParaRPr lang="en-US" altLang="en-US"/>
          </a:p>
        </p:txBody>
      </p:sp>
    </p:spTree>
    <p:extLst>
      <p:ext uri="{BB962C8B-B14F-4D97-AF65-F5344CB8AC3E}">
        <p14:creationId xmlns:p14="http://schemas.microsoft.com/office/powerpoint/2010/main" val="128380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OB-28-Healing-51</a:t>
            </a:r>
          </a:p>
          <a:p>
            <a:r>
              <a:rPr lang="en-US" dirty="0"/>
              <a:t>OS-19-Job-35</a:t>
            </a:r>
          </a:p>
          <a:p>
            <a:r>
              <a:rPr lang="en-US" dirty="0"/>
              <a:t>OS-23-Isaiah49-59—slide 55</a:t>
            </a:r>
          </a:p>
          <a:p>
            <a:endParaRPr lang="en-US" dirty="0"/>
          </a:p>
          <a:p>
            <a:r>
              <a:rPr lang="en-US" dirty="0"/>
              <a:t>Adapted from a student project at Singapore Bible College</a:t>
            </a:r>
          </a:p>
          <a:p>
            <a:endParaRPr lang="en-US" dirty="0"/>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51</a:t>
            </a:fld>
            <a:endParaRPr lang="en-US" altLang="en-US"/>
          </a:p>
        </p:txBody>
      </p:sp>
    </p:spTree>
    <p:extLst>
      <p:ext uri="{BB962C8B-B14F-4D97-AF65-F5344CB8AC3E}">
        <p14:creationId xmlns:p14="http://schemas.microsoft.com/office/powerpoint/2010/main" val="196431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OB-28-Healing-52</a:t>
            </a:r>
          </a:p>
          <a:p>
            <a:r>
              <a:rPr lang="en-US" dirty="0"/>
              <a:t>OS-19-Job-36</a:t>
            </a:r>
          </a:p>
          <a:p>
            <a:r>
              <a:rPr lang="en-US" dirty="0"/>
              <a:t>OS-23-Isaiah49-59—slide 56</a:t>
            </a:r>
          </a:p>
          <a:p>
            <a:endParaRPr lang="en-US" dirty="0"/>
          </a:p>
          <a:p>
            <a:r>
              <a:rPr lang="en-US" dirty="0"/>
              <a:t>Adapted from a student project at Singapore Bible College</a:t>
            </a:r>
          </a:p>
          <a:p>
            <a:endParaRPr lang="en-US" dirty="0"/>
          </a:p>
          <a:p>
            <a:endParaRPr lang="en-US" dirty="0"/>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52</a:t>
            </a:fld>
            <a:endParaRPr lang="en-US" altLang="en-US"/>
          </a:p>
        </p:txBody>
      </p:sp>
    </p:spTree>
    <p:extLst>
      <p:ext uri="{BB962C8B-B14F-4D97-AF65-F5344CB8AC3E}">
        <p14:creationId xmlns:p14="http://schemas.microsoft.com/office/powerpoint/2010/main" val="412633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OB-28-Healing-53</a:t>
            </a:r>
          </a:p>
          <a:p>
            <a:r>
              <a:rPr lang="en-US" dirty="0"/>
              <a:t>OS-19-Job-37</a:t>
            </a:r>
          </a:p>
          <a:p>
            <a:r>
              <a:rPr lang="en-US" dirty="0"/>
              <a:t>OS-23-Isaiah49-59—slide 57</a:t>
            </a:r>
          </a:p>
          <a:p>
            <a:endParaRPr lang="en-US" dirty="0"/>
          </a:p>
          <a:p>
            <a:r>
              <a:rPr lang="en-US" dirty="0"/>
              <a:t>Adapted from a student project at Singapore Bible College</a:t>
            </a:r>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53</a:t>
            </a:fld>
            <a:endParaRPr lang="en-US" altLang="en-US"/>
          </a:p>
        </p:txBody>
      </p:sp>
    </p:spTree>
    <p:extLst>
      <p:ext uri="{BB962C8B-B14F-4D97-AF65-F5344CB8AC3E}">
        <p14:creationId xmlns:p14="http://schemas.microsoft.com/office/powerpoint/2010/main" val="417092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24F1D8E-E0DC-4B7D-9906-4F591A083873}"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B17137-8AD5-46CF-9234-A707E4AA4F09}" type="slidenum">
              <a:rPr lang="en-US" altLang="en-US"/>
              <a:pPr/>
              <a:t>‹#›</a:t>
            </a:fld>
            <a:endParaRPr lang="en-US" altLang="en-US"/>
          </a:p>
        </p:txBody>
      </p:sp>
    </p:spTree>
    <p:extLst>
      <p:ext uri="{BB962C8B-B14F-4D97-AF65-F5344CB8AC3E}">
        <p14:creationId xmlns:p14="http://schemas.microsoft.com/office/powerpoint/2010/main" val="17095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D5EC9F0-2829-46D7-9F1B-41F17C960375}"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31F90C-12E8-49B9-BF78-803E20833CCB}" type="slidenum">
              <a:rPr lang="en-US" altLang="en-US"/>
              <a:pPr/>
              <a:t>‹#›</a:t>
            </a:fld>
            <a:endParaRPr lang="en-US" altLang="en-US"/>
          </a:p>
        </p:txBody>
      </p:sp>
    </p:spTree>
    <p:extLst>
      <p:ext uri="{BB962C8B-B14F-4D97-AF65-F5344CB8AC3E}">
        <p14:creationId xmlns:p14="http://schemas.microsoft.com/office/powerpoint/2010/main" val="5396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8388B69-5369-4580-BF2B-2D48B240A128}"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B9A997-433D-4764-813F-25592D6140E5}" type="slidenum">
              <a:rPr lang="en-US" altLang="en-US"/>
              <a:pPr/>
              <a:t>‹#›</a:t>
            </a:fld>
            <a:endParaRPr lang="en-US" altLang="en-US"/>
          </a:p>
        </p:txBody>
      </p:sp>
    </p:spTree>
    <p:extLst>
      <p:ext uri="{BB962C8B-B14F-4D97-AF65-F5344CB8AC3E}">
        <p14:creationId xmlns:p14="http://schemas.microsoft.com/office/powerpoint/2010/main" val="57871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918518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611984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519019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725089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511726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310332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130915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56191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D7744C4-528E-4725-BDF3-B79A8953C37A}"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121CBE-C65E-47F8-9662-063D1B1BC8E5}" type="slidenum">
              <a:rPr lang="en-US" altLang="en-US"/>
              <a:pPr/>
              <a:t>‹#›</a:t>
            </a:fld>
            <a:endParaRPr lang="en-US" altLang="en-US"/>
          </a:p>
        </p:txBody>
      </p:sp>
    </p:spTree>
    <p:extLst>
      <p:ext uri="{BB962C8B-B14F-4D97-AF65-F5344CB8AC3E}">
        <p14:creationId xmlns:p14="http://schemas.microsoft.com/office/powerpoint/2010/main" val="152915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916336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364191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156925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97872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8962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01867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21674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53780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59098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3632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1FB528A-4081-43D6-8053-61595906A1E7}"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0669EA-E0EE-4799-AEE1-E8D365E6E30C}" type="slidenum">
              <a:rPr lang="en-US" altLang="en-US"/>
              <a:pPr/>
              <a:t>‹#›</a:t>
            </a:fld>
            <a:endParaRPr lang="en-US" altLang="en-US"/>
          </a:p>
        </p:txBody>
      </p:sp>
    </p:spTree>
    <p:extLst>
      <p:ext uri="{BB962C8B-B14F-4D97-AF65-F5344CB8AC3E}">
        <p14:creationId xmlns:p14="http://schemas.microsoft.com/office/powerpoint/2010/main" val="335588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08366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38079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5043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5689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C01628B-2EDE-4AA5-8FB0-1E5671BD8700}" type="datetime1">
              <a:rPr lang="en-US" altLang="en-US"/>
              <a:pPr/>
              <a:t>3/31/24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F93FD87-D348-46E5-BE75-E2FF82426E56}" type="slidenum">
              <a:rPr lang="en-US" altLang="en-US"/>
              <a:pPr/>
              <a:t>‹#›</a:t>
            </a:fld>
            <a:endParaRPr lang="en-US" altLang="en-US"/>
          </a:p>
        </p:txBody>
      </p:sp>
    </p:spTree>
    <p:extLst>
      <p:ext uri="{BB962C8B-B14F-4D97-AF65-F5344CB8AC3E}">
        <p14:creationId xmlns:p14="http://schemas.microsoft.com/office/powerpoint/2010/main" val="71948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8A7F263-9B66-42D3-9ED3-A34B32007422}" type="datetime1">
              <a:rPr lang="en-US" altLang="en-US"/>
              <a:pPr/>
              <a:t>3/31/24</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6F29AD44-A9A3-4965-BA15-E6BE3EC2A5F4}" type="slidenum">
              <a:rPr lang="en-US" altLang="en-US"/>
              <a:pPr/>
              <a:t>‹#›</a:t>
            </a:fld>
            <a:endParaRPr lang="en-US" altLang="en-US"/>
          </a:p>
        </p:txBody>
      </p:sp>
    </p:spTree>
    <p:extLst>
      <p:ext uri="{BB962C8B-B14F-4D97-AF65-F5344CB8AC3E}">
        <p14:creationId xmlns:p14="http://schemas.microsoft.com/office/powerpoint/2010/main" val="180592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09F4BD7-F8EB-4A2A-A6AC-DFFABBB0AC6F}" type="datetime1">
              <a:rPr lang="en-US" altLang="en-US"/>
              <a:pPr/>
              <a:t>3/31/24</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4846A1F-B212-4637-8965-40A97028027C}" type="slidenum">
              <a:rPr lang="en-US" altLang="en-US"/>
              <a:pPr/>
              <a:t>‹#›</a:t>
            </a:fld>
            <a:endParaRPr lang="en-US" altLang="en-US"/>
          </a:p>
        </p:txBody>
      </p:sp>
    </p:spTree>
    <p:extLst>
      <p:ext uri="{BB962C8B-B14F-4D97-AF65-F5344CB8AC3E}">
        <p14:creationId xmlns:p14="http://schemas.microsoft.com/office/powerpoint/2010/main" val="369155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F0C6E3-3AED-4EC1-A91C-4FA418F94B12}" type="datetime1">
              <a:rPr lang="en-US" altLang="en-US"/>
              <a:pPr/>
              <a:t>3/31/24</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16F60DF-1C6C-4772-9852-1565DF3D8C0B}" type="slidenum">
              <a:rPr lang="en-US" altLang="en-US"/>
              <a:pPr/>
              <a:t>‹#›</a:t>
            </a:fld>
            <a:endParaRPr lang="en-US" altLang="en-US"/>
          </a:p>
        </p:txBody>
      </p:sp>
    </p:spTree>
    <p:extLst>
      <p:ext uri="{BB962C8B-B14F-4D97-AF65-F5344CB8AC3E}">
        <p14:creationId xmlns:p14="http://schemas.microsoft.com/office/powerpoint/2010/main" val="303754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F252F8E-E87B-47A2-83F2-9DB71B62B8F2}" type="datetime1">
              <a:rPr lang="en-US" altLang="en-US"/>
              <a:pPr/>
              <a:t>3/31/24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46AF5DE-82AC-4AF1-8E04-EBD202D71A42}" type="slidenum">
              <a:rPr lang="en-US" altLang="en-US"/>
              <a:pPr/>
              <a:t>‹#›</a:t>
            </a:fld>
            <a:endParaRPr lang="en-US" altLang="en-US"/>
          </a:p>
        </p:txBody>
      </p:sp>
    </p:spTree>
    <p:extLst>
      <p:ext uri="{BB962C8B-B14F-4D97-AF65-F5344CB8AC3E}">
        <p14:creationId xmlns:p14="http://schemas.microsoft.com/office/powerpoint/2010/main" val="95614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5719980-F20F-4BD6-A585-3DE08F2BEEDE}" type="datetime1">
              <a:rPr lang="en-US" altLang="en-US"/>
              <a:pPr/>
              <a:t>3/31/24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20BBDF8B-0BBE-4E57-B3B7-E33AC24E6CA5}" type="slidenum">
              <a:rPr lang="en-US" altLang="en-US"/>
              <a:pPr/>
              <a:t>‹#›</a:t>
            </a:fld>
            <a:endParaRPr lang="en-US" altLang="en-US"/>
          </a:p>
        </p:txBody>
      </p:sp>
    </p:spTree>
    <p:extLst>
      <p:ext uri="{BB962C8B-B14F-4D97-AF65-F5344CB8AC3E}">
        <p14:creationId xmlns:p14="http://schemas.microsoft.com/office/powerpoint/2010/main" val="116968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61E460E4-B9ED-4B5C-9A03-05F43D5760D5}" type="datetime1">
              <a:rPr lang="en-US" altLang="en-US"/>
              <a:pPr/>
              <a:t>3/31/24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A8F9A9F-79D3-41A5-B4CD-755009AC75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84508689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lnSpc>
                <a:spcPct val="100000"/>
              </a:lnSpc>
              <a:defRPr/>
            </a:pPr>
            <a:endParaRPr lang="en-US">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lnSpc>
                <a:spcPct val="100000"/>
              </a:lnSpc>
              <a:defRPr/>
            </a:pPr>
            <a:endParaRPr lang="en-US">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pPr>
              <a:lnSpc>
                <a:spcPct val="100000"/>
              </a:lnSpc>
            </a:pPr>
            <a:fld id="{B9D20AD3-D622-EC41-AF78-52EA093B16AC}" type="slidenum">
              <a:rPr lang="en-US">
                <a:latin typeface="Arial" charset="0"/>
              </a:rPr>
              <a:pPr>
                <a:lnSpc>
                  <a:spcPct val="100000"/>
                </a:lnSpc>
              </a:pPr>
              <a:t>‹#›</a:t>
            </a:fld>
            <a:endParaRPr lang="en-US">
              <a:latin typeface="Arial" charset="0"/>
            </a:endParaRPr>
          </a:p>
        </p:txBody>
      </p:sp>
    </p:spTree>
    <p:extLst>
      <p:ext uri="{BB962C8B-B14F-4D97-AF65-F5344CB8AC3E}">
        <p14:creationId xmlns:p14="http://schemas.microsoft.com/office/powerpoint/2010/main" val="135717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2.xml"/><Relationship Id="rId7" Type="http://schemas.openxmlformats.org/officeDocument/2006/relationships/hyperlink" Target="http://static.newworldencyclopedia.org/8/83/Angel-slays-Assyrian-army.jpg" TargetMode="Externa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4.xml"/><Relationship Id="rId7" Type="http://schemas.openxmlformats.org/officeDocument/2006/relationships/image" Target="../media/image17.jpe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1.jpeg"/><Relationship Id="rId7" Type="http://schemas.openxmlformats.org/officeDocument/2006/relationships/diagramColors" Target="../diagrams/colors16.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Olympic_Fanfare_10.mp3" TargetMode="External"/><Relationship Id="rId1" Type="http://schemas.openxmlformats.org/officeDocument/2006/relationships/audio" Target="thunder.wav"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audio" Target="To_Win_Your_Heart_10.mp3" TargetMode="Externa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4.jpe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5.gif"/><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8.xml.rels><?xml version="1.0" encoding="UTF-8" standalone="yes"?>
<Relationships xmlns="http://schemas.openxmlformats.org/package/2006/relationships"><Relationship Id="rId8" Type="http://schemas.openxmlformats.org/officeDocument/2006/relationships/image" Target="../media/image37.gif"/><Relationship Id="rId13" Type="http://schemas.microsoft.com/office/2007/relationships/diagramDrawing" Target="../diagrams/drawing26.xml"/><Relationship Id="rId3" Type="http://schemas.openxmlformats.org/officeDocument/2006/relationships/diagramData" Target="../diagrams/data25.xml"/><Relationship Id="rId7" Type="http://schemas.microsoft.com/office/2007/relationships/diagramDrawing" Target="../diagrams/drawing25.xml"/><Relationship Id="rId12" Type="http://schemas.openxmlformats.org/officeDocument/2006/relationships/diagramColors" Target="../diagrams/colors26.xml"/><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diagramColors" Target="../diagrams/colors25.xml"/><Relationship Id="rId11" Type="http://schemas.openxmlformats.org/officeDocument/2006/relationships/diagramQuickStyle" Target="../diagrams/quickStyle26.xml"/><Relationship Id="rId5" Type="http://schemas.openxmlformats.org/officeDocument/2006/relationships/diagramQuickStyle" Target="../diagrams/quickStyle25.xml"/><Relationship Id="rId10" Type="http://schemas.openxmlformats.org/officeDocument/2006/relationships/diagramLayout" Target="../diagrams/layout26.xml"/><Relationship Id="rId4" Type="http://schemas.openxmlformats.org/officeDocument/2006/relationships/diagramLayout" Target="../diagrams/layout25.xml"/><Relationship Id="rId9" Type="http://schemas.openxmlformats.org/officeDocument/2006/relationships/diagramData" Target="../diagrams/data26.xml"/></Relationships>
</file>

<file path=ppt/slides/_rels/slide3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49.gif"/></Relationships>
</file>

<file path=ppt/slides/_rels/slide4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lace of healing in the biblical story | Psephizo">
            <a:extLst>
              <a:ext uri="{FF2B5EF4-FFF2-40B4-BE49-F238E27FC236}">
                <a16:creationId xmlns:a16="http://schemas.microsoft.com/office/drawing/2014/main" id="{C1739DCB-9423-BB2A-A95D-7F7290792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TextBox 1"/>
          <p:cNvSpPr txBox="1">
            <a:spLocks noChangeArrowheads="1"/>
          </p:cNvSpPr>
          <p:nvPr/>
        </p:nvSpPr>
        <p:spPr bwMode="auto">
          <a:xfrm>
            <a:off x="342900" y="36576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7200" b="1" dirty="0">
                <a:solidFill>
                  <a:srgbClr val="FFFFFF"/>
                </a:solidFill>
                <a:effectLst>
                  <a:glow rad="228600">
                    <a:schemeClr val="tx1"/>
                  </a:glow>
                </a:effectLst>
                <a:latin typeface="Alfredo's Dance" charset="0"/>
              </a:rPr>
              <a:t>Healing in the </a:t>
            </a:r>
            <a:br>
              <a:rPr lang="en-GB" altLang="en-US" sz="7200" b="1" dirty="0">
                <a:solidFill>
                  <a:srgbClr val="FFFFFF"/>
                </a:solidFill>
                <a:effectLst>
                  <a:glow rad="228600">
                    <a:schemeClr val="tx1"/>
                  </a:glow>
                </a:effectLst>
                <a:latin typeface="Alfredo's Dance" charset="0"/>
              </a:rPr>
            </a:br>
            <a:r>
              <a:rPr lang="en-GB" altLang="en-US" sz="7200" b="1" dirty="0">
                <a:solidFill>
                  <a:srgbClr val="FFFFFF"/>
                </a:solidFill>
                <a:effectLst>
                  <a:glow rad="228600">
                    <a:schemeClr val="tx1"/>
                  </a:glow>
                </a:effectLst>
                <a:latin typeface="Alfredo's Dance" charset="0"/>
              </a:rPr>
              <a:t>Old Testament</a:t>
            </a:r>
            <a:endParaRPr lang="en-US" altLang="en-US" sz="7200" b="1" dirty="0">
              <a:solidFill>
                <a:srgbClr val="FFFFFF"/>
              </a:solidFill>
              <a:effectLst>
                <a:glow rad="228600">
                  <a:schemeClr val="tx1"/>
                </a:glow>
              </a:effectLst>
              <a:latin typeface="Alfredo's Dance"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5F158032-77B9-41EE-8D7A-3B1D1EF2946D}" type="slidenum">
              <a:rPr lang="en-US" altLang="en-US">
                <a:solidFill>
                  <a:srgbClr val="898989"/>
                </a:solidFill>
              </a:rPr>
              <a:pPr/>
              <a:t>1</a:t>
            </a:fld>
            <a:endParaRPr lang="en-US" altLang="en-US">
              <a:solidFill>
                <a:srgbClr val="898989"/>
              </a:solidFill>
            </a:endParaRPr>
          </a:p>
        </p:txBody>
      </p:sp>
      <p:sp>
        <p:nvSpPr>
          <p:cNvPr id="2" name="Rectangle 1">
            <a:extLst>
              <a:ext uri="{FF2B5EF4-FFF2-40B4-BE49-F238E27FC236}">
                <a16:creationId xmlns:a16="http://schemas.microsoft.com/office/drawing/2014/main" id="{509D849B-3E72-8F16-1F81-3A2391D7A9F3}"/>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7800">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400" b="1">
                <a:solidFill>
                  <a:srgbClr val="000000"/>
                </a:solidFill>
              </a:rPr>
              <a:t>Plagues as punishment for sins</a:t>
            </a:r>
            <a:endParaRPr lang="en-US" altLang="en-US" sz="4400" b="1">
              <a:solidFill>
                <a:srgbClr val="000000"/>
              </a:solidFill>
            </a:endParaRPr>
          </a:p>
        </p:txBody>
      </p:sp>
      <p:graphicFrame>
        <p:nvGraphicFramePr>
          <p:cNvPr id="4" name="Diagram 3"/>
          <p:cNvGraphicFramePr/>
          <p:nvPr/>
        </p:nvGraphicFramePr>
        <p:xfrm>
          <a:off x="152400" y="12954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74C7926-8A1B-4E7E-96F0-D78058FF574D}" type="slidenum">
              <a:rPr lang="en-US" altLang="en-US">
                <a:solidFill>
                  <a:srgbClr val="898989"/>
                </a:solidFill>
              </a:rPr>
              <a:pPr/>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08065580"/>
              </p:ext>
            </p:extLst>
          </p:nvPr>
        </p:nvGraphicFramePr>
        <p:xfrm>
          <a:off x="228600" y="1066800"/>
          <a:ext cx="8610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91CFDA6-193B-48AE-BE05-CB32CDA1FDE2}" type="slidenum">
              <a:rPr lang="en-US" altLang="en-US">
                <a:solidFill>
                  <a:srgbClr val="898989"/>
                </a:solidFill>
              </a:rPr>
              <a:pPr/>
              <a:t>11</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57A31FF-925C-4FFB-9BAF-00555318D332}"/>
                                            </p:graphicEl>
                                          </p:spTgt>
                                        </p:tgtEl>
                                        <p:attrNameLst>
                                          <p:attrName>style.visibility</p:attrName>
                                        </p:attrNameLst>
                                      </p:cBhvr>
                                      <p:to>
                                        <p:strVal val="visible"/>
                                      </p:to>
                                    </p:set>
                                    <p:animEffect transition="in" filter="fade">
                                      <p:cBhvr>
                                        <p:cTn id="7" dur="2000"/>
                                        <p:tgtEl>
                                          <p:spTgt spid="2">
                                            <p:graphicEl>
                                              <a:dgm id="{B57A31FF-925C-4FFB-9BAF-00555318D33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524C39C-1494-414C-BACF-1520DACC2EE2}"/>
                                            </p:graphicEl>
                                          </p:spTgt>
                                        </p:tgtEl>
                                        <p:attrNameLst>
                                          <p:attrName>style.visibility</p:attrName>
                                        </p:attrNameLst>
                                      </p:cBhvr>
                                      <p:to>
                                        <p:strVal val="visible"/>
                                      </p:to>
                                    </p:set>
                                    <p:animEffect transition="in" filter="fade">
                                      <p:cBhvr>
                                        <p:cTn id="12" dur="2000"/>
                                        <p:tgtEl>
                                          <p:spTgt spid="2">
                                            <p:graphicEl>
                                              <a:dgm id="{D524C39C-1494-414C-BACF-1520DACC2EE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91A2B5AB-4B3C-4145-9C47-DB968D0A5AB8}"/>
                                            </p:graphicEl>
                                          </p:spTgt>
                                        </p:tgtEl>
                                        <p:attrNameLst>
                                          <p:attrName>style.visibility</p:attrName>
                                        </p:attrNameLst>
                                      </p:cBhvr>
                                      <p:to>
                                        <p:strVal val="visible"/>
                                      </p:to>
                                    </p:set>
                                    <p:animEffect transition="in" filter="fade">
                                      <p:cBhvr>
                                        <p:cTn id="17" dur="2000"/>
                                        <p:tgtEl>
                                          <p:spTgt spid="2">
                                            <p:graphicEl>
                                              <a:dgm id="{91A2B5AB-4B3C-4145-9C47-DB968D0A5A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6000" b="1">
                <a:solidFill>
                  <a:srgbClr val="000000"/>
                </a:solidFill>
              </a:rPr>
              <a:t>Sickness on individuals</a:t>
            </a:r>
            <a:endParaRPr lang="en-US" altLang="en-US" sz="6000" b="1">
              <a:solidFill>
                <a:srgbClr val="000000"/>
              </a:solidFill>
            </a:endParaRPr>
          </a:p>
        </p:txBody>
      </p:sp>
      <p:graphicFrame>
        <p:nvGraphicFramePr>
          <p:cNvPr id="3" name="Diagram 2"/>
          <p:cNvGraphicFramePr/>
          <p:nvPr/>
        </p:nvGraphicFramePr>
        <p:xfrm>
          <a:off x="228600" y="1397000"/>
          <a:ext cx="86106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E1EEE499-CB2C-474D-8FF1-B59851D57915}" type="slidenum">
              <a:rPr lang="en-US" altLang="en-US">
                <a:solidFill>
                  <a:srgbClr val="898989"/>
                </a:solidFill>
              </a:rPr>
              <a:pPr/>
              <a:t>12</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C2DD3F0-B481-420D-859B-52E6119BD489}" type="slidenum">
              <a:rPr lang="en-US" altLang="en-US">
                <a:solidFill>
                  <a:srgbClr val="898989"/>
                </a:solidFill>
              </a:rPr>
              <a:pPr/>
              <a:t>13</a:t>
            </a:fld>
            <a:endParaRPr lang="en-US" altLang="en-US">
              <a:solidFill>
                <a:srgbClr val="898989"/>
              </a:solidFill>
            </a:endParaRPr>
          </a:p>
        </p:txBody>
      </p:sp>
      <p:graphicFrame>
        <p:nvGraphicFramePr>
          <p:cNvPr id="6" name="Diagram 5"/>
          <p:cNvGraphicFramePr/>
          <p:nvPr/>
        </p:nvGraphicFramePr>
        <p:xfrm>
          <a:off x="228600" y="304800"/>
          <a:ext cx="8610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FA80823-C38D-437E-A91A-7ADA8CE0A24C}"/>
                                            </p:graphicEl>
                                          </p:spTgt>
                                        </p:tgtEl>
                                        <p:attrNameLst>
                                          <p:attrName>style.visibility</p:attrName>
                                        </p:attrNameLst>
                                      </p:cBhvr>
                                      <p:to>
                                        <p:strVal val="visible"/>
                                      </p:to>
                                    </p:set>
                                    <p:animEffect transition="in" filter="fade">
                                      <p:cBhvr>
                                        <p:cTn id="7" dur="2000"/>
                                        <p:tgtEl>
                                          <p:spTgt spid="6">
                                            <p:graphicEl>
                                              <a:dgm id="{BFA80823-C38D-437E-A91A-7ADA8CE0A24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A0989D5-9996-492C-AAA4-C9E311B4CCB6}"/>
                                            </p:graphicEl>
                                          </p:spTgt>
                                        </p:tgtEl>
                                        <p:attrNameLst>
                                          <p:attrName>style.visibility</p:attrName>
                                        </p:attrNameLst>
                                      </p:cBhvr>
                                      <p:to>
                                        <p:strVal val="visible"/>
                                      </p:to>
                                    </p:set>
                                    <p:animEffect transition="in" filter="fade">
                                      <p:cBhvr>
                                        <p:cTn id="12" dur="2000"/>
                                        <p:tgtEl>
                                          <p:spTgt spid="6">
                                            <p:graphicEl>
                                              <a:dgm id="{2A0989D5-9996-492C-AAA4-C9E311B4CCB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D8CE5E84-0F2B-4894-AB3E-D55D8B243BE6}"/>
                                            </p:graphicEl>
                                          </p:spTgt>
                                        </p:tgtEl>
                                        <p:attrNameLst>
                                          <p:attrName>style.visibility</p:attrName>
                                        </p:attrNameLst>
                                      </p:cBhvr>
                                      <p:to>
                                        <p:strVal val="visible"/>
                                      </p:to>
                                    </p:set>
                                    <p:animEffect transition="in" filter="fade">
                                      <p:cBhvr>
                                        <p:cTn id="17" dur="2000"/>
                                        <p:tgtEl>
                                          <p:spTgt spid="6">
                                            <p:graphicEl>
                                              <a:dgm id="{D8CE5E84-0F2B-4894-AB3E-D55D8B243B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ABE02BCF-AC65-4984-90C8-553CFE0FD369}" type="slidenum">
              <a:rPr lang="en-US" altLang="en-US">
                <a:solidFill>
                  <a:srgbClr val="898989"/>
                </a:solidFill>
              </a:rPr>
              <a:pPr/>
              <a:t>14</a:t>
            </a:fld>
            <a:endParaRPr lang="en-US" altLang="en-US">
              <a:solidFill>
                <a:srgbClr val="898989"/>
              </a:solidFill>
            </a:endParaRPr>
          </a:p>
        </p:txBody>
      </p:sp>
      <p:graphicFrame>
        <p:nvGraphicFramePr>
          <p:cNvPr id="6" name="Diagram 5"/>
          <p:cNvGraphicFramePr/>
          <p:nvPr/>
        </p:nvGraphicFramePr>
        <p:xfrm>
          <a:off x="152400" y="304800"/>
          <a:ext cx="86106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00EA2E5-9A92-41BF-988F-1C4C945AF500}"/>
                                            </p:graphicEl>
                                          </p:spTgt>
                                        </p:tgtEl>
                                        <p:attrNameLst>
                                          <p:attrName>style.visibility</p:attrName>
                                        </p:attrNameLst>
                                      </p:cBhvr>
                                      <p:to>
                                        <p:strVal val="visible"/>
                                      </p:to>
                                    </p:set>
                                    <p:animEffect transition="in" filter="fade">
                                      <p:cBhvr>
                                        <p:cTn id="7" dur="2000"/>
                                        <p:tgtEl>
                                          <p:spTgt spid="6">
                                            <p:graphicEl>
                                              <a:dgm id="{000EA2E5-9A92-41BF-988F-1C4C945AF5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F40CCFF6-01FB-4ED8-94EA-C3B9733CEAE6}"/>
                                            </p:graphicEl>
                                          </p:spTgt>
                                        </p:tgtEl>
                                        <p:attrNameLst>
                                          <p:attrName>style.visibility</p:attrName>
                                        </p:attrNameLst>
                                      </p:cBhvr>
                                      <p:to>
                                        <p:strVal val="visible"/>
                                      </p:to>
                                    </p:set>
                                    <p:animEffect transition="in" filter="fade">
                                      <p:cBhvr>
                                        <p:cTn id="12" dur="2000"/>
                                        <p:tgtEl>
                                          <p:spTgt spid="6">
                                            <p:graphicEl>
                                              <a:dgm id="{F40CCFF6-01FB-4ED8-94EA-C3B9733CEA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9A83D52B-03EC-4B18-8C28-53203EA3E815}"/>
                                            </p:graphicEl>
                                          </p:spTgt>
                                        </p:tgtEl>
                                        <p:attrNameLst>
                                          <p:attrName>style.visibility</p:attrName>
                                        </p:attrNameLst>
                                      </p:cBhvr>
                                      <p:to>
                                        <p:strVal val="visible"/>
                                      </p:to>
                                    </p:set>
                                    <p:animEffect transition="in" filter="fade">
                                      <p:cBhvr>
                                        <p:cTn id="17" dur="2000"/>
                                        <p:tgtEl>
                                          <p:spTgt spid="6">
                                            <p:graphicEl>
                                              <a:dgm id="{9A83D52B-03EC-4B18-8C28-53203EA3E8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eacebecomesme.com/wp-content/i-am-worthy-of-gods-love.jpg"/>
          <p:cNvPicPr>
            <a:picLocks noChangeAspect="1" noChangeArrowheads="1"/>
          </p:cNvPicPr>
          <p:nvPr/>
        </p:nvPicPr>
        <p:blipFill>
          <a:blip r:embed="rId2" cstate="screen">
            <a:lum bright="-30000"/>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AED37314-3B28-4A0F-A29B-02B0A5BD5CD5}" type="slidenum">
              <a:rPr lang="en-US" altLang="en-US">
                <a:solidFill>
                  <a:srgbClr val="898989"/>
                </a:solidFill>
              </a:rPr>
              <a:pPr/>
              <a:t>15</a:t>
            </a:fld>
            <a:endParaRPr lang="en-US" altLang="en-US">
              <a:solidFill>
                <a:srgbClr val="898989"/>
              </a:solidFill>
            </a:endParaRPr>
          </a:p>
        </p:txBody>
      </p:sp>
      <p:sp>
        <p:nvSpPr>
          <p:cNvPr id="28676" name="TextBox 4"/>
          <p:cNvSpPr txBox="1">
            <a:spLocks noChangeArrowheads="1"/>
          </p:cNvSpPr>
          <p:nvPr/>
        </p:nvSpPr>
        <p:spPr bwMode="auto">
          <a:xfrm>
            <a:off x="304800" y="457200"/>
            <a:ext cx="7772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dirty="0">
                <a:solidFill>
                  <a:schemeClr val="bg1"/>
                </a:solidFill>
              </a:rPr>
              <a:t>It was out of God’s love that sickness came about. This was so we may see the consequences of sin,  draw away from sin and towards God.</a:t>
            </a:r>
            <a:endParaRPr lang="en-US" altLang="en-US" sz="5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2.allposters.com/images/IMC/a280.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3200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http://www.bibleplaces.com/newsletter/Shepherd%20with%20lamb%20in%20Negev%20riverbed,%20tb%20q010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4335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3352800" y="152400"/>
            <a:ext cx="579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200" b="1">
                <a:latin typeface="Papyrus" pitchFamily="66" charset="0"/>
              </a:rPr>
              <a:t>God depicts his relationship between God and His people in various ways </a:t>
            </a:r>
            <a:endParaRPr lang="en-US" altLang="en-US" sz="3200" b="1">
              <a:latin typeface="Papyrus" pitchFamily="66" charset="0"/>
            </a:endParaRPr>
          </a:p>
        </p:txBody>
      </p:sp>
      <p:pic>
        <p:nvPicPr>
          <p:cNvPr id="22534" name="Picture 6" descr="http://dayzofelijah.files.wordpress.com/2009/06/husband-and-wife-pic-on-be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828800"/>
            <a:ext cx="4119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http://bp3.blogger.com/_YCxVkO86FC4/RySeqrzje-I/AAAAAAAAAGo/6msnrmjuFHA/s320/PottersHan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38862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BBE4F22A-67F0-4CF2-9B75-2D7693A60FB6}" type="slidenum">
              <a:rPr lang="en-US" altLang="en-US">
                <a:solidFill>
                  <a:srgbClr val="898989"/>
                </a:solidFill>
              </a:rPr>
              <a:pPr/>
              <a:t>16</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fade">
                                      <p:cBhvr>
                                        <p:cTn id="17" dur="2000"/>
                                        <p:tgtEl>
                                          <p:spTgt spid="22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fade">
                                      <p:cBhvr>
                                        <p:cTn id="22"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400" b="1">
                <a:solidFill>
                  <a:srgbClr val="000000"/>
                </a:solidFill>
              </a:rPr>
              <a:t>Sickness protected God’s people</a:t>
            </a:r>
            <a:endParaRPr lang="en-US" altLang="en-US" sz="4400" b="1">
              <a:solidFill>
                <a:srgbClr val="000000"/>
              </a:solidFill>
            </a:endParaRPr>
          </a:p>
        </p:txBody>
      </p:sp>
      <p:graphicFrame>
        <p:nvGraphicFramePr>
          <p:cNvPr id="6" name="Diagram 5"/>
          <p:cNvGraphicFramePr/>
          <p:nvPr/>
        </p:nvGraphicFramePr>
        <p:xfrm>
          <a:off x="228600" y="10668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B774EAB-CC5D-414A-87B5-F27EAD66EC42}" type="slidenum">
              <a:rPr lang="en-US" altLang="en-US">
                <a:solidFill>
                  <a:srgbClr val="898989"/>
                </a:solidFill>
              </a:rPr>
              <a:pPr/>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 y="304800"/>
          <a:ext cx="8610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7" name="Picture 2" descr="Image:Angel-slays-Assyrian-army.jpg">
            <a:hlinkClick r:id="rId7"/>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28600" y="3276600"/>
            <a:ext cx="89154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F8C02BC1-69A4-4683-81F7-8A17115B2E84}" type="slidenum">
              <a:rPr lang="en-US" altLang="en-US">
                <a:solidFill>
                  <a:srgbClr val="898989"/>
                </a:solidFill>
              </a:rPr>
              <a:pPr/>
              <a:t>18</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00212BC-0C61-4591-805D-6581C3BAD2B4}"/>
                                            </p:graphicEl>
                                          </p:spTgt>
                                        </p:tgtEl>
                                        <p:attrNameLst>
                                          <p:attrName>style.visibility</p:attrName>
                                        </p:attrNameLst>
                                      </p:cBhvr>
                                      <p:to>
                                        <p:strVal val="visible"/>
                                      </p:to>
                                    </p:set>
                                    <p:animEffect transition="in" filter="fade">
                                      <p:cBhvr>
                                        <p:cTn id="7" dur="2000"/>
                                        <p:tgtEl>
                                          <p:spTgt spid="2">
                                            <p:graphicEl>
                                              <a:dgm id="{900212BC-0C61-4591-805D-6581C3BAD2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BC4CD52D-4B68-4A22-91F0-E57FDB590920}"/>
                                            </p:graphicEl>
                                          </p:spTgt>
                                        </p:tgtEl>
                                        <p:attrNameLst>
                                          <p:attrName>style.visibility</p:attrName>
                                        </p:attrNameLst>
                                      </p:cBhvr>
                                      <p:to>
                                        <p:strVal val="visible"/>
                                      </p:to>
                                    </p:set>
                                    <p:animEffect transition="in" filter="fade">
                                      <p:cBhvr>
                                        <p:cTn id="12" dur="2000"/>
                                        <p:tgtEl>
                                          <p:spTgt spid="2">
                                            <p:graphicEl>
                                              <a:dgm id="{BC4CD52D-4B68-4A22-91F0-E57FDB5909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9D2E500C-0222-45CE-9E0A-5063760A05EE}" type="slidenum">
              <a:rPr lang="en-US" altLang="en-US">
                <a:solidFill>
                  <a:srgbClr val="898989"/>
                </a:solidFill>
              </a:rPr>
              <a:pPr/>
              <a:t>19</a:t>
            </a:fld>
            <a:endParaRPr lang="en-US" altLang="en-US">
              <a:solidFill>
                <a:srgbClr val="898989"/>
              </a:solidFill>
            </a:endParaRPr>
          </a:p>
        </p:txBody>
      </p:sp>
      <p:sp>
        <p:nvSpPr>
          <p:cNvPr id="5" name="TextBox 4"/>
          <p:cNvSpPr txBox="1"/>
          <p:nvPr/>
        </p:nvSpPr>
        <p:spPr>
          <a:xfrm>
            <a:off x="0" y="5105400"/>
            <a:ext cx="91440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800" b="1">
                <a:solidFill>
                  <a:srgbClr val="000000"/>
                </a:solidFill>
              </a:rPr>
              <a:t>The adversary as responsible for sickness in Job</a:t>
            </a:r>
            <a:endParaRPr lang="en-US" altLang="en-US" sz="4800" b="1">
              <a:solidFill>
                <a:srgbClr val="000000"/>
              </a:solidFill>
            </a:endParaRPr>
          </a:p>
        </p:txBody>
      </p:sp>
      <p:pic>
        <p:nvPicPr>
          <p:cNvPr id="32774" name="Picture 3" descr="jobsatan.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24000" y="533400"/>
            <a:ext cx="5638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god_creates_ada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3276600"/>
            <a:ext cx="9264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52400"/>
            <a:ext cx="9144000"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6000" b="1">
                <a:solidFill>
                  <a:srgbClr val="FFFFFF"/>
                </a:solidFill>
              </a:rPr>
              <a:t>Introduction</a:t>
            </a:r>
            <a:endParaRPr lang="en-US" altLang="en-US" sz="6000" b="1">
              <a:solidFill>
                <a:srgbClr val="FFFFFF"/>
              </a:solidFill>
            </a:endParaRPr>
          </a:p>
        </p:txBody>
      </p:sp>
      <p:graphicFrame>
        <p:nvGraphicFramePr>
          <p:cNvPr id="7" name="Diagram 6"/>
          <p:cNvGraphicFramePr/>
          <p:nvPr/>
        </p:nvGraphicFramePr>
        <p:xfrm>
          <a:off x="762000" y="1219200"/>
          <a:ext cx="7848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4193812-ED57-47ED-8586-B3112AD5F76E}" type="slidenum">
              <a:rPr lang="en-US" altLang="en-US">
                <a:solidFill>
                  <a:srgbClr val="898989"/>
                </a:solidFill>
              </a:rPr>
              <a:pPr/>
              <a:t>2</a:t>
            </a:fld>
            <a:endParaRPr lang="en-US" altLang="en-US">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38D91B4-0C6A-4F13-9E4D-A420C1D5B19D}" type="slidenum">
              <a:rPr lang="en-US" altLang="en-US">
                <a:solidFill>
                  <a:srgbClr val="898989"/>
                </a:solidFill>
              </a:rPr>
              <a:pPr/>
              <a:t>20</a:t>
            </a:fld>
            <a:endParaRPr lang="en-US" altLang="en-US">
              <a:solidFill>
                <a:srgbClr val="898989"/>
              </a:solidFill>
            </a:endParaRPr>
          </a:p>
        </p:txBody>
      </p:sp>
      <p:sp>
        <p:nvSpPr>
          <p:cNvPr id="3" name="TextBox 2"/>
          <p:cNvSpPr txBox="1"/>
          <p:nvPr/>
        </p:nvSpPr>
        <p:spPr>
          <a:xfrm>
            <a:off x="0" y="228601"/>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4400" dirty="0">
                <a:solidFill>
                  <a:srgbClr val="FFFFFF"/>
                </a:solidFill>
              </a:rPr>
              <a:t>Understanding Health in OT</a:t>
            </a:r>
            <a:endParaRPr lang="en-US" altLang="en-US" sz="4400" dirty="0">
              <a:solidFill>
                <a:srgbClr val="FFFFFF"/>
              </a:solidFill>
            </a:endParaRPr>
          </a:p>
        </p:txBody>
      </p:sp>
      <p:graphicFrame>
        <p:nvGraphicFramePr>
          <p:cNvPr id="4" name="Diagram 3"/>
          <p:cNvGraphicFramePr/>
          <p:nvPr/>
        </p:nvGraphicFramePr>
        <p:xfrm>
          <a:off x="4114800" y="1295400"/>
          <a:ext cx="472440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4724400"/>
            <a:ext cx="8305800" cy="1754188"/>
          </a:xfrm>
          <a:prstGeom prst="rect">
            <a:avLst/>
          </a:prstGeom>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2800" b="1" dirty="0"/>
              <a:t>Deut. 6:5  You shall love the LORD your God with all your</a:t>
            </a:r>
            <a:r>
              <a:rPr lang="en-GB" altLang="en-US" sz="2800" b="1" dirty="0">
                <a:solidFill>
                  <a:srgbClr val="8064A2"/>
                </a:solidFill>
              </a:rPr>
              <a:t> </a:t>
            </a:r>
            <a:r>
              <a:rPr lang="en-GB" altLang="en-US" sz="4000" b="1" dirty="0">
                <a:solidFill>
                  <a:srgbClr val="00B050"/>
                </a:solidFill>
              </a:rPr>
              <a:t>heart</a:t>
            </a:r>
            <a:r>
              <a:rPr lang="en-GB" altLang="en-US" sz="2800" b="1" dirty="0">
                <a:solidFill>
                  <a:srgbClr val="8064A2"/>
                </a:solidFill>
              </a:rPr>
              <a:t> </a:t>
            </a:r>
            <a:r>
              <a:rPr lang="en-GB" altLang="en-US" sz="2800" b="1" dirty="0"/>
              <a:t>and with all your </a:t>
            </a:r>
            <a:r>
              <a:rPr lang="en-GB" altLang="en-US" sz="4000" b="1" dirty="0">
                <a:solidFill>
                  <a:srgbClr val="8064A2"/>
                </a:solidFill>
              </a:rPr>
              <a:t>soul</a:t>
            </a:r>
            <a:r>
              <a:rPr lang="en-GB" altLang="en-US" sz="4000" b="1" dirty="0"/>
              <a:t> </a:t>
            </a:r>
            <a:r>
              <a:rPr lang="en-GB" altLang="en-US" sz="2800" b="1" dirty="0"/>
              <a:t>and with all your </a:t>
            </a:r>
            <a:r>
              <a:rPr lang="en-GB" altLang="en-US" sz="4000" b="1" dirty="0">
                <a:solidFill>
                  <a:schemeClr val="accent2"/>
                </a:solidFill>
              </a:rPr>
              <a:t>might</a:t>
            </a:r>
            <a:r>
              <a:rPr lang="en-GB" altLang="en-US" sz="2800" b="1" dirty="0"/>
              <a:t>. </a:t>
            </a:r>
            <a:endParaRPr lang="en-US" altLang="en-US" sz="2800" dirty="0"/>
          </a:p>
        </p:txBody>
      </p:sp>
      <p:sp>
        <p:nvSpPr>
          <p:cNvPr id="33800" name="TextBox 6"/>
          <p:cNvSpPr txBox="1">
            <a:spLocks noChangeArrowheads="1"/>
          </p:cNvSpPr>
          <p:nvPr/>
        </p:nvSpPr>
        <p:spPr bwMode="auto">
          <a:xfrm>
            <a:off x="0" y="10668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7200"/>
              <a:t>GOD</a:t>
            </a:r>
            <a:endParaRPr lang="en-US" altLang="en-US" sz="7200"/>
          </a:p>
        </p:txBody>
      </p:sp>
      <p:grpSp>
        <p:nvGrpSpPr>
          <p:cNvPr id="10" name="Group 9"/>
          <p:cNvGrpSpPr>
            <a:grpSpLocks/>
          </p:cNvGrpSpPr>
          <p:nvPr/>
        </p:nvGrpSpPr>
        <p:grpSpPr bwMode="auto">
          <a:xfrm>
            <a:off x="914400" y="2133600"/>
            <a:ext cx="3224213" cy="1600200"/>
            <a:chOff x="457200" y="2514600"/>
            <a:chExt cx="3224315" cy="1600200"/>
          </a:xfrm>
        </p:grpSpPr>
        <p:sp>
          <p:nvSpPr>
            <p:cNvPr id="9" name="Right Arrow 8"/>
            <p:cNvSpPr/>
            <p:nvPr/>
          </p:nvSpPr>
          <p:spPr>
            <a:xfrm rot="12248297">
              <a:off x="457200" y="2514600"/>
              <a:ext cx="2590882"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a:solidFill>
                  <a:srgbClr val="FFFFFF"/>
                </a:solidFill>
              </a:endParaRPr>
            </a:p>
          </p:txBody>
        </p:sp>
        <p:sp>
          <p:nvSpPr>
            <p:cNvPr id="33806" name="TextBox 7"/>
            <p:cNvSpPr txBox="1">
              <a:spLocks noChangeArrowheads="1"/>
            </p:cNvSpPr>
            <p:nvPr/>
          </p:nvSpPr>
          <p:spPr bwMode="auto">
            <a:xfrm rot="1402412">
              <a:off x="1090715" y="3007894"/>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6000">
                  <a:latin typeface="Big Fish Ensemble" charset="0"/>
                </a:rPr>
                <a:t>Love</a:t>
              </a:r>
              <a:endParaRPr lang="en-US" altLang="en-US" sz="4400">
                <a:latin typeface="Big Fish Ensemble" charset="0"/>
              </a:endParaRPr>
            </a:p>
          </p:txBody>
        </p:sp>
      </p:grpSp>
      <p:grpSp>
        <p:nvGrpSpPr>
          <p:cNvPr id="12" name="Group 11"/>
          <p:cNvGrpSpPr>
            <a:grpSpLocks/>
          </p:cNvGrpSpPr>
          <p:nvPr/>
        </p:nvGrpSpPr>
        <p:grpSpPr bwMode="auto">
          <a:xfrm>
            <a:off x="2057400" y="838200"/>
            <a:ext cx="2590800" cy="1804988"/>
            <a:chOff x="2051079" y="854936"/>
            <a:chExt cx="2590800" cy="1804957"/>
          </a:xfrm>
        </p:grpSpPr>
        <p:sp>
          <p:nvSpPr>
            <p:cNvPr id="11" name="Right Arrow 10"/>
            <p:cNvSpPr/>
            <p:nvPr/>
          </p:nvSpPr>
          <p:spPr>
            <a:xfrm rot="1417738">
              <a:off x="2090767" y="854936"/>
              <a:ext cx="2362200" cy="180495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a:solidFill>
                  <a:srgbClr val="FFFFFF"/>
                </a:solidFill>
              </a:endParaRPr>
            </a:p>
          </p:txBody>
        </p:sp>
        <p:sp>
          <p:nvSpPr>
            <p:cNvPr id="33804" name="TextBox 5"/>
            <p:cNvSpPr txBox="1">
              <a:spLocks noChangeArrowheads="1"/>
            </p:cNvSpPr>
            <p:nvPr/>
          </p:nvSpPr>
          <p:spPr bwMode="auto">
            <a:xfrm rot="1292407">
              <a:off x="2051079" y="1306965"/>
              <a:ext cx="2590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a:t>Shalom</a:t>
              </a:r>
              <a:endParaRPr lang="en-US" altLang="en-US" sz="4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552F815F-9C40-453C-8DDA-3B841C119833}" type="slidenum">
              <a:rPr lang="en-US" altLang="en-US">
                <a:solidFill>
                  <a:srgbClr val="898989"/>
                </a:solidFill>
              </a:rPr>
              <a:pPr/>
              <a:t>21</a:t>
            </a:fld>
            <a:endParaRPr lang="en-US" altLang="en-US">
              <a:solidFill>
                <a:srgbClr val="898989"/>
              </a:solidFill>
            </a:endParaRPr>
          </a:p>
        </p:txBody>
      </p:sp>
      <p:sp>
        <p:nvSpPr>
          <p:cNvPr id="3" name="TextBox 2"/>
          <p:cNvSpPr txBox="1"/>
          <p:nvPr/>
        </p:nvSpPr>
        <p:spPr>
          <a:xfrm>
            <a:off x="1981200" y="228600"/>
            <a:ext cx="55626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4400" b="1">
                <a:solidFill>
                  <a:srgbClr val="000000"/>
                </a:solidFill>
              </a:rPr>
              <a:t>2 Types of Healing </a:t>
            </a:r>
            <a:endParaRPr lang="en-US" altLang="en-US" sz="4400" b="1">
              <a:solidFill>
                <a:srgbClr val="000000"/>
              </a:solidFill>
            </a:endParaRPr>
          </a:p>
        </p:txBody>
      </p:sp>
      <p:graphicFrame>
        <p:nvGraphicFramePr>
          <p:cNvPr id="4" name="Diagram 3"/>
          <p:cNvGraphicFramePr/>
          <p:nvPr/>
        </p:nvGraphicFramePr>
        <p:xfrm>
          <a:off x="457200" y="15240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23" name="Picture 2" descr="http://polyclinic.singhealth.com.sg/NR/rdonlyres/F2A495C4-99C9-4F87-AA97-9303880C3DA0/4015/firstai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057400"/>
            <a:ext cx="3308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descr="http://wdfavour.com/wp-content/uploads/2009/04/healed-front.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62600" y="1981200"/>
            <a:ext cx="28194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77000" y="6324600"/>
            <a:ext cx="2133600" cy="365125"/>
          </a:xfrm>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AECD4FF-50EE-4E4A-85DA-8FF5F9ECC469}" type="slidenum">
              <a:rPr lang="en-US" altLang="en-US">
                <a:solidFill>
                  <a:srgbClr val="898989"/>
                </a:solidFill>
              </a:rPr>
              <a:pPr/>
              <a:t>22</a:t>
            </a:fld>
            <a:endParaRPr lang="en-US" altLang="en-US">
              <a:solidFill>
                <a:srgbClr val="898989"/>
              </a:solidFill>
            </a:endParaRPr>
          </a:p>
        </p:txBody>
      </p:sp>
      <p:sp>
        <p:nvSpPr>
          <p:cNvPr id="3" name="TextBox 2"/>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b="1">
                <a:solidFill>
                  <a:srgbClr val="000000"/>
                </a:solidFill>
              </a:rPr>
              <a:t>God’s Promise of Health</a:t>
            </a:r>
            <a:endParaRPr lang="en-US" altLang="en-US" sz="5400" b="1">
              <a:solidFill>
                <a:srgbClr val="000000"/>
              </a:solidFill>
            </a:endParaRPr>
          </a:p>
        </p:txBody>
      </p:sp>
      <p:pic>
        <p:nvPicPr>
          <p:cNvPr id="35846" name="Picture 2" descr="http://www.newscientist.com/blog/technology/uploaded_images/long_life-714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425" y="1905000"/>
            <a:ext cx="19669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228600" y="1219200"/>
          <a:ext cx="6553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t tub prices &amp; babies"/>
          <p:cNvPicPr>
            <a:picLocks noChangeAspect="1" noChangeArrowheads="1"/>
          </p:cNvPicPr>
          <p:nvPr/>
        </p:nvPicPr>
        <p:blipFill>
          <a:blip r:embed="rId2">
            <a:lum bright="38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D4CF336-8DBD-4598-859A-9110B4466DFD}" type="slidenum">
              <a:rPr lang="en-US" altLang="en-US">
                <a:solidFill>
                  <a:srgbClr val="898989"/>
                </a:solidFill>
              </a:rPr>
              <a:pPr/>
              <a:t>23</a:t>
            </a:fld>
            <a:endParaRPr lang="en-US" altLang="en-US">
              <a:solidFill>
                <a:srgbClr val="898989"/>
              </a:solidFill>
            </a:endParaRPr>
          </a:p>
        </p:txBody>
      </p:sp>
      <p:sp>
        <p:nvSpPr>
          <p:cNvPr id="5" name="TextBox 4"/>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b="1">
                <a:solidFill>
                  <a:srgbClr val="000000"/>
                </a:solidFill>
              </a:rPr>
              <a:t>God’s Promise of Fertility</a:t>
            </a:r>
            <a:endParaRPr lang="en-US" altLang="en-US" sz="5400" b="1">
              <a:solidFill>
                <a:srgbClr val="000000"/>
              </a:solidFill>
            </a:endParaRPr>
          </a:p>
        </p:txBody>
      </p:sp>
      <p:pic>
        <p:nvPicPr>
          <p:cNvPr id="16388" name="Picture 4" descr="http://ndn3.newsweek.com/media/23/071201_HE02Fertility_wide-horizontal.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9624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228600" y="1219200"/>
          <a:ext cx="86868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07C7B94-B22D-4F01-841D-7AF95E7A71D5}" type="slidenum">
              <a:rPr lang="en-US" altLang="en-US">
                <a:solidFill>
                  <a:srgbClr val="898989"/>
                </a:solidFill>
              </a:rPr>
              <a:pPr/>
              <a:t>24</a:t>
            </a:fld>
            <a:endParaRPr lang="en-US" altLang="en-US">
              <a:solidFill>
                <a:srgbClr val="898989"/>
              </a:solidFill>
            </a:endParaRPr>
          </a:p>
        </p:txBody>
      </p:sp>
      <p:sp>
        <p:nvSpPr>
          <p:cNvPr id="3" name="TextBox 2"/>
          <p:cNvSpPr txBox="1"/>
          <p:nvPr/>
        </p:nvSpPr>
        <p:spPr>
          <a:xfrm>
            <a:off x="0" y="228601"/>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3600" b="1">
                <a:solidFill>
                  <a:srgbClr val="FFFFFF"/>
                </a:solidFill>
              </a:rPr>
              <a:t>AGENTS OF HEALING IN THE OT</a:t>
            </a:r>
          </a:p>
        </p:txBody>
      </p:sp>
      <p:pic>
        <p:nvPicPr>
          <p:cNvPr id="37894" name="Picture 2" descr="http://static.flickr.com/104/312447412_7485a1b3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2397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descr="http://www.uwm.edu/Course/egypt/Pyr/horus.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91200" y="762000"/>
            <a:ext cx="29448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6" descr="http://calvarypslwomen.com/blog/wp-content/uploads/2008/06/mole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290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6"/>
          <p:cNvSpPr txBox="1">
            <a:spLocks noChangeArrowheads="1"/>
          </p:cNvSpPr>
          <p:nvPr/>
        </p:nvSpPr>
        <p:spPr bwMode="auto">
          <a:xfrm>
            <a:off x="2743200" y="990600"/>
            <a:ext cx="3124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000" b="1">
                <a:latin typeface="Papyrus" pitchFamily="66" charset="0"/>
              </a:rPr>
              <a:t>Gods of Israel’s surrounding nations</a:t>
            </a:r>
            <a:endParaRPr lang="en-US" altLang="en-US" sz="4000" b="1">
              <a:latin typeface="Papyrus" pitchFamily="66" charset="0"/>
            </a:endParaRPr>
          </a:p>
        </p:txBody>
      </p:sp>
      <p:pic>
        <p:nvPicPr>
          <p:cNvPr id="37898" name="Picture 7" descr="asclepiu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352800"/>
            <a:ext cx="1684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EFC285F-3879-4906-99F6-81C9793E3740}" type="slidenum">
              <a:rPr lang="en-US" altLang="en-US">
                <a:solidFill>
                  <a:srgbClr val="898989"/>
                </a:solidFill>
              </a:rPr>
              <a:pPr/>
              <a:t>25</a:t>
            </a:fld>
            <a:endParaRPr lang="en-US" altLang="en-US">
              <a:solidFill>
                <a:srgbClr val="898989"/>
              </a:solidFill>
            </a:endParaRPr>
          </a:p>
        </p:txBody>
      </p:sp>
      <p:sp>
        <p:nvSpPr>
          <p:cNvPr id="5" name="TextBox 4"/>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b="1">
                <a:solidFill>
                  <a:srgbClr val="000000"/>
                </a:solidFill>
              </a:rPr>
              <a:t>Jehovah Rapha who heals</a:t>
            </a:r>
            <a:endParaRPr lang="en-US" altLang="en-US" sz="5400" b="1">
              <a:solidFill>
                <a:srgbClr val="000000"/>
              </a:solidFill>
            </a:endParaRPr>
          </a:p>
        </p:txBody>
      </p:sp>
      <p:sp>
        <p:nvSpPr>
          <p:cNvPr id="38918" name="Rectangle 5"/>
          <p:cNvSpPr>
            <a:spLocks noChangeArrowheads="1"/>
          </p:cNvSpPr>
          <p:nvPr/>
        </p:nvSpPr>
        <p:spPr bwMode="auto">
          <a:xfrm>
            <a:off x="0" y="10668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600" b="1" dirty="0"/>
              <a:t>Exod. 15:26  </a:t>
            </a:r>
            <a:r>
              <a:rPr lang="en-GB" altLang="en-US" sz="3600" dirty="0"/>
              <a:t>saying, “If you will diligently listen to the voice of the LORD your God, and do that which is right in his eyes, and give ear to his commandments and keep all his statutes, I will put none of the diseases on you that I put on the Egyptians, for I am the LORD, your healer.”</a:t>
            </a:r>
            <a:endParaRPr lang="en-US" altLang="en-US" sz="3600" dirty="0"/>
          </a:p>
        </p:txBody>
      </p:sp>
      <p:pic>
        <p:nvPicPr>
          <p:cNvPr id="38919" name="Picture 4" descr="http://farm1.static.flickr.com/23/34673756_a2b18fb16a.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03BA900-7D68-4C11-BE31-EC6119D3B7C8}" type="slidenum">
              <a:rPr lang="en-US" altLang="en-US">
                <a:solidFill>
                  <a:srgbClr val="898989"/>
                </a:solidFill>
              </a:rPr>
              <a:pPr/>
              <a:t>26</a:t>
            </a:fld>
            <a:endParaRPr lang="en-US" altLang="en-US">
              <a:solidFill>
                <a:srgbClr val="898989"/>
              </a:solidFill>
            </a:endParaRPr>
          </a:p>
        </p:txBody>
      </p:sp>
      <p:graphicFrame>
        <p:nvGraphicFramePr>
          <p:cNvPr id="3" name="Diagram 2"/>
          <p:cNvGraphicFramePr/>
          <p:nvPr/>
        </p:nvGraphicFramePr>
        <p:xfrm>
          <a:off x="304800" y="11430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152400"/>
            <a:ext cx="82296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4800" b="1">
                <a:solidFill>
                  <a:srgbClr val="000000"/>
                </a:solidFill>
              </a:rPr>
              <a:t>Agents of Healing</a:t>
            </a:r>
            <a:endParaRPr lang="en-US" altLang="en-US" sz="4800" b="1">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CF35B80-8134-4B4A-B2F6-A396F99FD38D}" type="slidenum">
              <a:rPr lang="en-US" altLang="en-US">
                <a:solidFill>
                  <a:srgbClr val="898989"/>
                </a:solidFill>
              </a:rPr>
              <a:pPr/>
              <a:t>27</a:t>
            </a:fld>
            <a:endParaRPr lang="en-US" altLang="en-US">
              <a:solidFill>
                <a:srgbClr val="898989"/>
              </a:solidFill>
            </a:endParaRPr>
          </a:p>
        </p:txBody>
      </p:sp>
      <p:sp>
        <p:nvSpPr>
          <p:cNvPr id="3" name="TextBox 2"/>
          <p:cNvSpPr txBox="1"/>
          <p:nvPr/>
        </p:nvSpPr>
        <p:spPr>
          <a:xfrm>
            <a:off x="0" y="228601"/>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sz="3600" b="1" cap="all" dirty="0">
                <a:latin typeface="+mj-lt"/>
              </a:rPr>
              <a:t>Obedience and healing</a:t>
            </a:r>
            <a:endParaRPr lang="en-US" sz="3600" b="1" dirty="0">
              <a:latin typeface="+mj-lt"/>
            </a:endParaRPr>
          </a:p>
        </p:txBody>
      </p:sp>
      <p:graphicFrame>
        <p:nvGraphicFramePr>
          <p:cNvPr id="9" name="Diagram 8"/>
          <p:cNvGraphicFramePr/>
          <p:nvPr/>
        </p:nvGraphicFramePr>
        <p:xfrm>
          <a:off x="-381000" y="838200"/>
          <a:ext cx="9525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3200400" y="2743200"/>
            <a:ext cx="2438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4400">
                <a:solidFill>
                  <a:srgbClr val="FFFFFF"/>
                </a:solidFill>
              </a:rPr>
              <a:t>Public Health</a:t>
            </a:r>
            <a:endParaRPr lang="en-US" altLang="en-US" sz="4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C9C9F6E2-A8CF-4A60-891A-CBFE523EA4FA}"/>
                                            </p:graphicEl>
                                          </p:spTgt>
                                        </p:tgtEl>
                                        <p:attrNameLst>
                                          <p:attrName>style.visibility</p:attrName>
                                        </p:attrNameLst>
                                      </p:cBhvr>
                                      <p:to>
                                        <p:strVal val="visible"/>
                                      </p:to>
                                    </p:set>
                                    <p:animEffect transition="in" filter="wipe(down)">
                                      <p:cBhvr>
                                        <p:cTn id="7" dur="500"/>
                                        <p:tgtEl>
                                          <p:spTgt spid="9">
                                            <p:graphicEl>
                                              <a:dgm id="{C9C9F6E2-A8CF-4A60-891A-CBFE523EA4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A52BF36D-461F-4E21-81A1-42D8B5C4F151}"/>
                                            </p:graphicEl>
                                          </p:spTgt>
                                        </p:tgtEl>
                                        <p:attrNameLst>
                                          <p:attrName>style.visibility</p:attrName>
                                        </p:attrNameLst>
                                      </p:cBhvr>
                                      <p:to>
                                        <p:strVal val="visible"/>
                                      </p:to>
                                    </p:set>
                                    <p:animEffect transition="in" filter="wipe(down)">
                                      <p:cBhvr>
                                        <p:cTn id="12" dur="500"/>
                                        <p:tgtEl>
                                          <p:spTgt spid="9">
                                            <p:graphicEl>
                                              <a:dgm id="{A52BF36D-461F-4E21-81A1-42D8B5C4F15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08CD02D1-7361-4FFA-9EA2-DF8571BE173C}"/>
                                            </p:graphicEl>
                                          </p:spTgt>
                                        </p:tgtEl>
                                        <p:attrNameLst>
                                          <p:attrName>style.visibility</p:attrName>
                                        </p:attrNameLst>
                                      </p:cBhvr>
                                      <p:to>
                                        <p:strVal val="visible"/>
                                      </p:to>
                                    </p:set>
                                    <p:animEffect transition="in" filter="wipe(down)">
                                      <p:cBhvr>
                                        <p:cTn id="15" dur="500"/>
                                        <p:tgtEl>
                                          <p:spTgt spid="9">
                                            <p:graphicEl>
                                              <a:dgm id="{08CD02D1-7361-4FFA-9EA2-DF8571BE173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graphicEl>
                                              <a:dgm id="{10EA0DA5-07A0-4827-859D-48526FC38BC4}"/>
                                            </p:graphicEl>
                                          </p:spTgt>
                                        </p:tgtEl>
                                        <p:attrNameLst>
                                          <p:attrName>style.visibility</p:attrName>
                                        </p:attrNameLst>
                                      </p:cBhvr>
                                      <p:to>
                                        <p:strVal val="visible"/>
                                      </p:to>
                                    </p:set>
                                    <p:animEffect transition="in" filter="wipe(down)">
                                      <p:cBhvr>
                                        <p:cTn id="20" dur="500"/>
                                        <p:tgtEl>
                                          <p:spTgt spid="9">
                                            <p:graphicEl>
                                              <a:dgm id="{10EA0DA5-07A0-4827-859D-48526FC38BC4}"/>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graphicEl>
                                              <a:dgm id="{326AC0C5-5188-498A-B157-35D9B52C433D}"/>
                                            </p:graphicEl>
                                          </p:spTgt>
                                        </p:tgtEl>
                                        <p:attrNameLst>
                                          <p:attrName>style.visibility</p:attrName>
                                        </p:attrNameLst>
                                      </p:cBhvr>
                                      <p:to>
                                        <p:strVal val="visible"/>
                                      </p:to>
                                    </p:set>
                                    <p:animEffect transition="in" filter="wipe(down)">
                                      <p:cBhvr>
                                        <p:cTn id="23" dur="500"/>
                                        <p:tgtEl>
                                          <p:spTgt spid="9">
                                            <p:graphicEl>
                                              <a:dgm id="{326AC0C5-5188-498A-B157-35D9B52C433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A0E71938-B631-428B-9D73-47BFEBFFE1C9}"/>
                                            </p:graphicEl>
                                          </p:spTgt>
                                        </p:tgtEl>
                                        <p:attrNameLst>
                                          <p:attrName>style.visibility</p:attrName>
                                        </p:attrNameLst>
                                      </p:cBhvr>
                                      <p:to>
                                        <p:strVal val="visible"/>
                                      </p:to>
                                    </p:set>
                                    <p:animEffect transition="in" filter="wipe(down)">
                                      <p:cBhvr>
                                        <p:cTn id="28" dur="500"/>
                                        <p:tgtEl>
                                          <p:spTgt spid="9">
                                            <p:graphicEl>
                                              <a:dgm id="{A0E71938-B631-428B-9D73-47BFEBFFE1C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graphicEl>
                                              <a:dgm id="{B4193E40-E202-4C74-806F-F9B02D3EDC49}"/>
                                            </p:graphicEl>
                                          </p:spTgt>
                                        </p:tgtEl>
                                        <p:attrNameLst>
                                          <p:attrName>style.visibility</p:attrName>
                                        </p:attrNameLst>
                                      </p:cBhvr>
                                      <p:to>
                                        <p:strVal val="visible"/>
                                      </p:to>
                                    </p:set>
                                    <p:animEffect transition="in" filter="wipe(down)">
                                      <p:cBhvr>
                                        <p:cTn id="31" dur="500"/>
                                        <p:tgtEl>
                                          <p:spTgt spid="9">
                                            <p:graphicEl>
                                              <a:dgm id="{B4193E40-E202-4C74-806F-F9B02D3EDC4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21B2B5E7-E896-4E9A-A95C-97A43DDBB08F}"/>
                                            </p:graphicEl>
                                          </p:spTgt>
                                        </p:tgtEl>
                                        <p:attrNameLst>
                                          <p:attrName>style.visibility</p:attrName>
                                        </p:attrNameLst>
                                      </p:cBhvr>
                                      <p:to>
                                        <p:strVal val="visible"/>
                                      </p:to>
                                    </p:set>
                                    <p:animEffect transition="in" filter="wipe(down)">
                                      <p:cBhvr>
                                        <p:cTn id="36" dur="500"/>
                                        <p:tgtEl>
                                          <p:spTgt spid="9">
                                            <p:graphicEl>
                                              <a:dgm id="{21B2B5E7-E896-4E9A-A95C-97A43DDBB08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36D55607-CD8F-4C98-8AEF-EAFC043C60A0}"/>
                                            </p:graphicEl>
                                          </p:spTgt>
                                        </p:tgtEl>
                                        <p:attrNameLst>
                                          <p:attrName>style.visibility</p:attrName>
                                        </p:attrNameLst>
                                      </p:cBhvr>
                                      <p:to>
                                        <p:strVal val="visible"/>
                                      </p:to>
                                    </p:set>
                                    <p:animEffect transition="in" filter="wipe(down)">
                                      <p:cBhvr>
                                        <p:cTn id="39" dur="500"/>
                                        <p:tgtEl>
                                          <p:spTgt spid="9">
                                            <p:graphicEl>
                                              <a:dgm id="{36D55607-CD8F-4C98-8AEF-EAFC043C60A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graphicEl>
                                              <a:dgm id="{5D1C784D-7E3C-4092-B1C1-F9EC1786E7CA}"/>
                                            </p:graphicEl>
                                          </p:spTgt>
                                        </p:tgtEl>
                                        <p:attrNameLst>
                                          <p:attrName>style.visibility</p:attrName>
                                        </p:attrNameLst>
                                      </p:cBhvr>
                                      <p:to>
                                        <p:strVal val="visible"/>
                                      </p:to>
                                    </p:set>
                                    <p:animEffect transition="in" filter="wipe(down)">
                                      <p:cBhvr>
                                        <p:cTn id="44" dur="500"/>
                                        <p:tgtEl>
                                          <p:spTgt spid="9">
                                            <p:graphicEl>
                                              <a:dgm id="{5D1C784D-7E3C-4092-B1C1-F9EC1786E7C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D292BFAB-A354-46EC-8AAE-40C977F930D4}"/>
                                            </p:graphicEl>
                                          </p:spTgt>
                                        </p:tgtEl>
                                        <p:attrNameLst>
                                          <p:attrName>style.visibility</p:attrName>
                                        </p:attrNameLst>
                                      </p:cBhvr>
                                      <p:to>
                                        <p:strVal val="visible"/>
                                      </p:to>
                                    </p:set>
                                    <p:animEffect transition="in" filter="wipe(down)">
                                      <p:cBhvr>
                                        <p:cTn id="47" dur="500"/>
                                        <p:tgtEl>
                                          <p:spTgt spid="9">
                                            <p:graphicEl>
                                              <a:dgm id="{D292BFAB-A354-46EC-8AAE-40C977F930D4}"/>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graphicEl>
                                              <a:dgm id="{4021ED9F-24F7-40CE-A1F0-AB7BE29968C3}"/>
                                            </p:graphicEl>
                                          </p:spTgt>
                                        </p:tgtEl>
                                        <p:attrNameLst>
                                          <p:attrName>style.visibility</p:attrName>
                                        </p:attrNameLst>
                                      </p:cBhvr>
                                      <p:to>
                                        <p:strVal val="visible"/>
                                      </p:to>
                                    </p:set>
                                    <p:animEffect transition="in" filter="wipe(down)">
                                      <p:cBhvr>
                                        <p:cTn id="50" dur="500"/>
                                        <p:tgtEl>
                                          <p:spTgt spid="9">
                                            <p:graphicEl>
                                              <a:dgm id="{4021ED9F-24F7-40CE-A1F0-AB7BE29968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EBC55D03-94D6-4576-814F-AA20882DB83B}" type="slidenum">
              <a:rPr lang="en-US" altLang="en-US">
                <a:solidFill>
                  <a:srgbClr val="898989"/>
                </a:solidFill>
              </a:rPr>
              <a:pPr/>
              <a:t>28</a:t>
            </a:fld>
            <a:endParaRPr lang="en-US" altLang="en-US">
              <a:solidFill>
                <a:srgbClr val="898989"/>
              </a:solidFill>
            </a:endParaRPr>
          </a:p>
        </p:txBody>
      </p:sp>
      <p:pic>
        <p:nvPicPr>
          <p:cNvPr id="41987" name="Picture 2" descr="http://www.funnychill.com/files/funny-pictures/funny-toilet-sig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5626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8" name="Group 3"/>
          <p:cNvGrpSpPr>
            <a:grpSpLocks/>
          </p:cNvGrpSpPr>
          <p:nvPr/>
        </p:nvGrpSpPr>
        <p:grpSpPr bwMode="auto">
          <a:xfrm>
            <a:off x="3124200" y="533400"/>
            <a:ext cx="2454275" cy="774700"/>
            <a:chOff x="3945875" y="4953010"/>
            <a:chExt cx="2454927" cy="775258"/>
          </a:xfrm>
        </p:grpSpPr>
        <p:sp>
          <p:nvSpPr>
            <p:cNvPr id="5" name="Rounded Rectangle 4"/>
            <p:cNvSpPr/>
            <p:nvPr/>
          </p:nvSpPr>
          <p:spPr>
            <a:xfrm>
              <a:off x="3945875" y="4953010"/>
              <a:ext cx="2454927" cy="775258"/>
            </a:xfrm>
            <a:prstGeom prst="roundRect">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txBody>
            <a:bodyPr/>
            <a:lstStyle/>
            <a:p>
              <a:endParaRPr lang="en-US"/>
            </a:p>
          </p:txBody>
        </p:sp>
        <p:sp>
          <p:nvSpPr>
            <p:cNvPr id="6" name="Rounded Rectangle 4"/>
            <p:cNvSpPr/>
            <p:nvPr/>
          </p:nvSpPr>
          <p:spPr>
            <a:xfrm>
              <a:off x="3983985" y="4991137"/>
              <a:ext cx="2378707" cy="699003"/>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anchor="ctr"/>
            <a:lstStyle>
              <a:lvl1pPr defTabSz="1600200">
                <a:defRPr>
                  <a:solidFill>
                    <a:schemeClr val="tx1"/>
                  </a:solidFill>
                  <a:latin typeface="Calibri" pitchFamily="34" charset="0"/>
                  <a:ea typeface="MS PGothic" pitchFamily="34" charset="-128"/>
                </a:defRPr>
              </a:lvl1pPr>
              <a:lvl2pPr marL="37931725" indent="-37474525" defTabSz="1600200">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Aft>
                  <a:spcPct val="35000"/>
                </a:spcAft>
              </a:pPr>
              <a:r>
                <a:rPr lang="en-US" altLang="en-US" sz="3600" dirty="0">
                  <a:solidFill>
                    <a:srgbClr val="FFFFFF"/>
                  </a:solidFill>
                </a:rPr>
                <a:t>Sanitation</a:t>
              </a:r>
            </a:p>
          </p:txBody>
        </p:sp>
      </p:grpSp>
      <p:sp>
        <p:nvSpPr>
          <p:cNvPr id="7" name="TextBox 6">
            <a:extLst>
              <a:ext uri="{FF2B5EF4-FFF2-40B4-BE49-F238E27FC236}">
                <a16:creationId xmlns:a16="http://schemas.microsoft.com/office/drawing/2014/main" id="{458C1440-D733-B540-9EBB-8A1A5D8B6FB7}"/>
              </a:ext>
            </a:extLst>
          </p:cNvPr>
          <p:cNvSpPr txBox="1"/>
          <p:nvPr/>
        </p:nvSpPr>
        <p:spPr>
          <a:xfrm>
            <a:off x="1752600" y="3810000"/>
            <a:ext cx="2590800" cy="523220"/>
          </a:xfrm>
          <a:prstGeom prst="rect">
            <a:avLst/>
          </a:prstGeom>
          <a:solidFill>
            <a:srgbClr val="2760A5"/>
          </a:solidFill>
        </p:spPr>
        <p:txBody>
          <a:bodyPr wrap="square" rtlCol="0">
            <a:spAutoFit/>
          </a:bodyPr>
          <a:lstStyle/>
          <a:p>
            <a:pPr algn="ctr"/>
            <a:r>
              <a:rPr lang="en-US" sz="2800" dirty="0">
                <a:solidFill>
                  <a:schemeClr val="bg1"/>
                </a:solidFill>
                <a:latin typeface="DengXian" panose="02010600030101010101" pitchFamily="2" charset="-122"/>
                <a:ea typeface="DengXian" panose="02010600030101010101" pitchFamily="2" charset="-122"/>
              </a:rPr>
              <a:t>MEN</a:t>
            </a:r>
            <a:endParaRPr lang="en-GB" sz="2800" dirty="0">
              <a:solidFill>
                <a:schemeClr val="bg1"/>
              </a:solidFill>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B113510F-DFF2-5F4D-ADC6-0939B27B854C}"/>
              </a:ext>
            </a:extLst>
          </p:cNvPr>
          <p:cNvSpPr txBox="1"/>
          <p:nvPr/>
        </p:nvSpPr>
        <p:spPr>
          <a:xfrm>
            <a:off x="4572000" y="3810000"/>
            <a:ext cx="2590800" cy="523220"/>
          </a:xfrm>
          <a:prstGeom prst="rect">
            <a:avLst/>
          </a:prstGeom>
          <a:solidFill>
            <a:srgbClr val="2760A5"/>
          </a:solidFill>
        </p:spPr>
        <p:txBody>
          <a:bodyPr wrap="square" rtlCol="0">
            <a:spAutoFit/>
          </a:bodyPr>
          <a:lstStyle/>
          <a:p>
            <a:pPr algn="ctr"/>
            <a:r>
              <a:rPr lang="en-US" sz="2800" dirty="0">
                <a:solidFill>
                  <a:schemeClr val="bg1"/>
                </a:solidFill>
                <a:latin typeface="DengXian" panose="02010600030101010101" pitchFamily="2" charset="-122"/>
                <a:ea typeface="DengXian" panose="02010600030101010101" pitchFamily="2" charset="-122"/>
              </a:rPr>
              <a:t>WOMEN</a:t>
            </a:r>
            <a:endParaRPr lang="en-GB" sz="2800" dirty="0">
              <a:solidFill>
                <a:schemeClr val="bg1"/>
              </a:solidFill>
              <a:latin typeface="DengXian" panose="02010600030101010101" pitchFamily="2" charset="-122"/>
              <a:ea typeface="DengXia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D107C15-8460-4A5C-B8E9-411B0FDA214C}" type="slidenum">
              <a:rPr lang="en-US" altLang="en-US">
                <a:solidFill>
                  <a:srgbClr val="898989"/>
                </a:solidFill>
              </a:rPr>
              <a:pPr/>
              <a:t>29</a:t>
            </a:fld>
            <a:endParaRPr lang="en-US" altLang="en-US">
              <a:solidFill>
                <a:srgbClr val="898989"/>
              </a:solidFill>
            </a:endParaRPr>
          </a:p>
        </p:txBody>
      </p:sp>
      <p:graphicFrame>
        <p:nvGraphicFramePr>
          <p:cNvPr id="7" name="Diagram 6"/>
          <p:cNvGraphicFramePr/>
          <p:nvPr/>
        </p:nvGraphicFramePr>
        <p:xfrm>
          <a:off x="533400" y="533400"/>
          <a:ext cx="8305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question-mark.jpg"/>
          <p:cNvPicPr>
            <a:picLocks noChangeAspect="1"/>
          </p:cNvPicPr>
          <p:nvPr/>
        </p:nvPicPr>
        <p:blipFill>
          <a:blip r:embed="rId2">
            <a:lum bright="28000" contrast="-54000"/>
            <a:extLst>
              <a:ext uri="{28A0092B-C50C-407E-A947-70E740481C1C}">
                <a14:useLocalDpi xmlns:a14="http://schemas.microsoft.com/office/drawing/2010/main" val="0"/>
              </a:ext>
            </a:extLst>
          </a:blip>
          <a:srcRect/>
          <a:stretch>
            <a:fillRect/>
          </a:stretch>
        </p:blipFill>
        <p:spPr bwMode="auto">
          <a:xfrm>
            <a:off x="-609600" y="-1143000"/>
            <a:ext cx="9753600" cy="146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304800" y="1447800"/>
          <a:ext cx="9448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4800" y="0"/>
            <a:ext cx="8610600"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600" b="1">
                <a:solidFill>
                  <a:srgbClr val="000000"/>
                </a:solidFill>
              </a:rPr>
              <a:t>If God is good and all powerful, then why is there sickness and pain?</a:t>
            </a:r>
            <a:endParaRPr lang="en-US" altLang="en-US" sz="3600" b="1">
              <a:solidFill>
                <a:srgbClr val="000000"/>
              </a:solidFill>
            </a:endParaRPr>
          </a:p>
        </p:txBody>
      </p:sp>
      <p:sp>
        <p:nvSpPr>
          <p:cNvPr id="5" name="Slide Number Placeholder 4"/>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CB54FA1-0E93-4038-BC48-C479285340F4}" type="slidenum">
              <a:rPr lang="en-US" altLang="en-US">
                <a:solidFill>
                  <a:srgbClr val="898989"/>
                </a:solidFill>
              </a:rPr>
              <a:pPr/>
              <a:t>3</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3D68F1D-DF86-426B-931C-30F04BE77887}" type="slidenum">
              <a:rPr lang="en-US" altLang="en-US">
                <a:solidFill>
                  <a:srgbClr val="898989"/>
                </a:solidFill>
              </a:rPr>
              <a:pPr/>
              <a:t>30</a:t>
            </a:fld>
            <a:endParaRPr lang="en-US" altLang="en-US">
              <a:solidFill>
                <a:srgbClr val="898989"/>
              </a:solidFill>
            </a:endParaRPr>
          </a:p>
        </p:txBody>
      </p:sp>
      <p:graphicFrame>
        <p:nvGraphicFramePr>
          <p:cNvPr id="3" name="Diagram 2"/>
          <p:cNvGraphicFramePr/>
          <p:nvPr/>
        </p:nvGraphicFramePr>
        <p:xfrm>
          <a:off x="533400" y="533400"/>
          <a:ext cx="8305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DEFF812-5E19-4912-9BE7-6DA6491F1589}" type="slidenum">
              <a:rPr lang="en-US" altLang="en-US">
                <a:solidFill>
                  <a:srgbClr val="898989"/>
                </a:solidFill>
              </a:rPr>
              <a:pPr/>
              <a:t>31</a:t>
            </a:fld>
            <a:endParaRPr lang="en-US" altLang="en-US">
              <a:solidFill>
                <a:srgbClr val="898989"/>
              </a:solidFill>
            </a:endParaRPr>
          </a:p>
        </p:txBody>
      </p:sp>
      <p:pic>
        <p:nvPicPr>
          <p:cNvPr id="46083" name="Picture 2" descr="http://www.geocities.com/glory_ark/tabernacleatsuns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4688"/>
            <a:ext cx="9601200" cy="782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447800" y="4114800"/>
            <a:ext cx="7391400" cy="1938338"/>
          </a:xfrm>
          <a:prstGeom prst="rect">
            <a:avLst/>
          </a:prstGeom>
          <a:solidFill>
            <a:schemeClr val="tx1">
              <a:alpha val="65881"/>
            </a:schemeClr>
          </a:solidFill>
          <a:ln>
            <a:noFill/>
          </a:ln>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6000">
                <a:solidFill>
                  <a:schemeClr val="bg1"/>
                </a:solidFill>
              </a:rPr>
              <a:t>Lev 11:44  …and be holy, for I am holy...</a:t>
            </a:r>
            <a:endParaRPr lang="en-US" altLang="en-US" sz="6000">
              <a:solidFill>
                <a:schemeClr val="bg1"/>
              </a:solidFill>
            </a:endParaRPr>
          </a:p>
        </p:txBody>
      </p:sp>
      <p:pic>
        <p:nvPicPr>
          <p:cNvPr id="5" name="thunder.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lympic_Fanfare_10.mp3">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58"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21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76A7AE9-8F14-417A-8384-AC024E1AB893}" type="slidenum">
              <a:rPr lang="en-US" altLang="en-US">
                <a:solidFill>
                  <a:srgbClr val="898989"/>
                </a:solidFill>
              </a:rPr>
              <a:pPr/>
              <a:t>32</a:t>
            </a:fld>
            <a:endParaRPr lang="en-US" altLang="en-US">
              <a:solidFill>
                <a:srgbClr val="898989"/>
              </a:solidFill>
            </a:endParaRPr>
          </a:p>
        </p:txBody>
      </p:sp>
      <p:pic>
        <p:nvPicPr>
          <p:cNvPr id="47107" name="Picture 4" descr="http://www.creationism.org/images/DoreBibleIllus/tLuk1520Dore_TheProdigalSonInTheArmsOfHisF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10058400" cy="131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2590800"/>
            <a:ext cx="9144000" cy="2308225"/>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600" dirty="0">
                <a:solidFill>
                  <a:schemeClr val="bg1"/>
                </a:solidFill>
              </a:rPr>
              <a:t>Bless the LORD, O my soul, and forget not all his benefits, </a:t>
            </a:r>
            <a:r>
              <a:rPr lang="en-GB" altLang="en-US" sz="3600" b="1" dirty="0">
                <a:solidFill>
                  <a:srgbClr val="FFFF00"/>
                </a:solidFill>
              </a:rPr>
              <a:t>who forgives all your iniquity, who heals all your diseases </a:t>
            </a:r>
            <a:r>
              <a:rPr lang="en-GB" altLang="en-US" sz="3600" dirty="0">
                <a:solidFill>
                  <a:schemeClr val="bg1"/>
                </a:solidFill>
              </a:rPr>
              <a:t>(Psalm 103:2-3)</a:t>
            </a:r>
          </a:p>
          <a:p>
            <a:endParaRPr lang="en-US" altLang="en-US" sz="3600" dirty="0">
              <a:solidFill>
                <a:schemeClr val="bg1"/>
              </a:solidFill>
            </a:endParaRPr>
          </a:p>
        </p:txBody>
      </p:sp>
      <p:pic>
        <p:nvPicPr>
          <p:cNvPr id="7" name="To_Win_Your_Heart_10.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20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3C99A06-1E90-4B40-8857-A9CBED05A893}" type="slidenum">
              <a:rPr lang="en-US" altLang="en-US">
                <a:solidFill>
                  <a:srgbClr val="898989"/>
                </a:solidFill>
              </a:rPr>
              <a:pPr/>
              <a:t>33</a:t>
            </a:fld>
            <a:endParaRPr lang="en-US" altLang="en-US">
              <a:solidFill>
                <a:srgbClr val="898989"/>
              </a:solidFill>
            </a:endParaRPr>
          </a:p>
        </p:txBody>
      </p:sp>
      <p:sp>
        <p:nvSpPr>
          <p:cNvPr id="3" name="TextBox 2"/>
          <p:cNvSpPr txBox="1"/>
          <p:nvPr/>
        </p:nvSpPr>
        <p:spPr>
          <a:xfrm>
            <a:off x="0" y="228600"/>
            <a:ext cx="9144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sz="3200" b="1" cap="all" dirty="0">
                <a:latin typeface="+mj-lt"/>
              </a:rPr>
              <a:t>Repentance &amp; healing</a:t>
            </a:r>
            <a:endParaRPr lang="en-US" sz="3200" b="1" dirty="0">
              <a:latin typeface="+mj-lt"/>
            </a:endParaRPr>
          </a:p>
        </p:txBody>
      </p:sp>
      <p:graphicFrame>
        <p:nvGraphicFramePr>
          <p:cNvPr id="4" name="Diagram 3"/>
          <p:cNvGraphicFramePr/>
          <p:nvPr>
            <p:extLst>
              <p:ext uri="{D42A27DB-BD31-4B8C-83A1-F6EECF244321}">
                <p14:modId xmlns:p14="http://schemas.microsoft.com/office/powerpoint/2010/main" val="477735631"/>
              </p:ext>
            </p:extLst>
          </p:nvPr>
        </p:nvGraphicFramePr>
        <p:xfrm>
          <a:off x="228600" y="9906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375CDB3-D454-44D1-9F2A-954351CC5862}"/>
                                            </p:graphicEl>
                                          </p:spTgt>
                                        </p:tgtEl>
                                        <p:attrNameLst>
                                          <p:attrName>style.visibility</p:attrName>
                                        </p:attrNameLst>
                                      </p:cBhvr>
                                      <p:to>
                                        <p:strVal val="visible"/>
                                      </p:to>
                                    </p:set>
                                    <p:animEffect transition="in" filter="wipe(down)">
                                      <p:cBhvr>
                                        <p:cTn id="7" dur="500"/>
                                        <p:tgtEl>
                                          <p:spTgt spid="4">
                                            <p:graphicEl>
                                              <a:dgm id="{5375CDB3-D454-44D1-9F2A-954351CC58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D6561FD6-CCDE-49BE-8685-32FAB2DB9AF8}"/>
                                            </p:graphicEl>
                                          </p:spTgt>
                                        </p:tgtEl>
                                        <p:attrNameLst>
                                          <p:attrName>style.visibility</p:attrName>
                                        </p:attrNameLst>
                                      </p:cBhvr>
                                      <p:to>
                                        <p:strVal val="visible"/>
                                      </p:to>
                                    </p:set>
                                    <p:animEffect transition="in" filter="wipe(down)">
                                      <p:cBhvr>
                                        <p:cTn id="12" dur="500"/>
                                        <p:tgtEl>
                                          <p:spTgt spid="4">
                                            <p:graphicEl>
                                              <a:dgm id="{D6561FD6-CCDE-49BE-8685-32FAB2DB9A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E99CC755-5E3D-46EF-8DBF-DA73E07632CE}"/>
                                            </p:graphicEl>
                                          </p:spTgt>
                                        </p:tgtEl>
                                        <p:attrNameLst>
                                          <p:attrName>style.visibility</p:attrName>
                                        </p:attrNameLst>
                                      </p:cBhvr>
                                      <p:to>
                                        <p:strVal val="visible"/>
                                      </p:to>
                                    </p:set>
                                    <p:animEffect transition="in" filter="wipe(down)">
                                      <p:cBhvr>
                                        <p:cTn id="17" dur="500"/>
                                        <p:tgtEl>
                                          <p:spTgt spid="4">
                                            <p:graphicEl>
                                              <a:dgm id="{E99CC755-5E3D-46EF-8DBF-DA73E07632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9469286A-6D9B-4C0C-85B0-35E90DAA928A}"/>
                                            </p:graphicEl>
                                          </p:spTgt>
                                        </p:tgtEl>
                                        <p:attrNameLst>
                                          <p:attrName>style.visibility</p:attrName>
                                        </p:attrNameLst>
                                      </p:cBhvr>
                                      <p:to>
                                        <p:strVal val="visible"/>
                                      </p:to>
                                    </p:set>
                                    <p:animEffect transition="in" filter="wipe(down)">
                                      <p:cBhvr>
                                        <p:cTn id="22" dur="500"/>
                                        <p:tgtEl>
                                          <p:spTgt spid="4">
                                            <p:graphicEl>
                                              <a:dgm id="{9469286A-6D9B-4C0C-85B0-35E90DAA92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oothillsbaptist.net/clientimages/37140/2chronicles714.png">
            <a:extLst>
              <a:ext uri="{FF2B5EF4-FFF2-40B4-BE49-F238E27FC236}">
                <a16:creationId xmlns:a16="http://schemas.microsoft.com/office/drawing/2014/main" id="{C89EB0C6-3A97-2641-B489-3191B1707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E9DACB3-179B-6943-9D65-436EFA4967E8}"/>
              </a:ext>
            </a:extLst>
          </p:cNvPr>
          <p:cNvSpPr txBox="1"/>
          <p:nvPr/>
        </p:nvSpPr>
        <p:spPr>
          <a:xfrm>
            <a:off x="15925800" y="6481563"/>
            <a:ext cx="2514600" cy="400110"/>
          </a:xfrm>
          <a:prstGeom prst="rect">
            <a:avLst/>
          </a:prstGeom>
          <a:solidFill>
            <a:schemeClr val="accent6">
              <a:lumMod val="50000"/>
            </a:schemeClr>
          </a:solidFill>
        </p:spPr>
        <p:txBody>
          <a:bodyPr wrap="square" rtlCol="0">
            <a:spAutoFit/>
          </a:bodyPr>
          <a:lstStyle/>
          <a:p>
            <a:r>
              <a:rPr lang="zh-CN" altLang="en-US" sz="2000" dirty="0">
                <a:solidFill>
                  <a:schemeClr val="bg1"/>
                </a:solidFill>
                <a:latin typeface="DengXian" panose="02010600030101010101" pitchFamily="2" charset="-122"/>
                <a:ea typeface="DengXian" panose="02010600030101010101" pitchFamily="2" charset="-122"/>
              </a:rPr>
              <a:t>历代志下 </a:t>
            </a:r>
            <a:r>
              <a:rPr lang="en-US" altLang="zh-CN" sz="2000" dirty="0">
                <a:solidFill>
                  <a:schemeClr val="bg1"/>
                </a:solidFill>
                <a:latin typeface="DengXian" panose="02010600030101010101" pitchFamily="2" charset="-122"/>
                <a:ea typeface="DengXian" panose="02010600030101010101" pitchFamily="2" charset="-122"/>
              </a:rPr>
              <a:t>7:14</a:t>
            </a:r>
            <a:endParaRPr lang="en-GB" sz="2000" dirty="0">
              <a:solidFill>
                <a:schemeClr val="bg1"/>
              </a:solidFill>
              <a:latin typeface="DengXian" panose="02010600030101010101" pitchFamily="2" charset="-122"/>
              <a:ea typeface="DengXian" panose="02010600030101010101" pitchFamily="2" charset="-122"/>
            </a:endParaRPr>
          </a:p>
        </p:txBody>
      </p:sp>
      <p:sp>
        <p:nvSpPr>
          <p:cNvPr id="6" name="TextBox 5">
            <a:extLst>
              <a:ext uri="{FF2B5EF4-FFF2-40B4-BE49-F238E27FC236}">
                <a16:creationId xmlns:a16="http://schemas.microsoft.com/office/drawing/2014/main" id="{187AACBF-1CF2-184A-955F-282D776BBCCA}"/>
              </a:ext>
            </a:extLst>
          </p:cNvPr>
          <p:cNvSpPr txBox="1"/>
          <p:nvPr/>
        </p:nvSpPr>
        <p:spPr>
          <a:xfrm>
            <a:off x="11658600" y="5337007"/>
            <a:ext cx="6629400" cy="1046440"/>
          </a:xfrm>
          <a:prstGeom prst="rect">
            <a:avLst/>
          </a:prstGeom>
          <a:solidFill>
            <a:schemeClr val="accent6">
              <a:lumMod val="50000"/>
            </a:schemeClr>
          </a:solidFill>
        </p:spPr>
        <p:txBody>
          <a:bodyPr wrap="square" rtlCol="0">
            <a:spAutoFit/>
          </a:bodyPr>
          <a:lstStyle/>
          <a:p>
            <a:r>
              <a:rPr lang="zh-CN" altLang="en-US" sz="4400" dirty="0">
                <a:solidFill>
                  <a:schemeClr val="bg1"/>
                </a:solidFill>
                <a:latin typeface="DengXian" panose="02010600030101010101" pitchFamily="2" charset="-122"/>
                <a:ea typeface="DengXian" panose="02010600030101010101" pitchFamily="2" charset="-122"/>
              </a:rPr>
              <a:t>我必</a:t>
            </a:r>
            <a:r>
              <a:rPr lang="en-GB" sz="4400" dirty="0" err="1">
                <a:solidFill>
                  <a:schemeClr val="bg1"/>
                </a:solidFill>
                <a:latin typeface="DengXian" panose="02010600030101010101" pitchFamily="2" charset="-122"/>
                <a:ea typeface="DengXian" panose="02010600030101010101" pitchFamily="2" charset="-122"/>
              </a:rPr>
              <a:t>医治他们的土地</a:t>
            </a:r>
            <a:r>
              <a:rPr lang="en-GB" sz="4400" dirty="0">
                <a:solidFill>
                  <a:schemeClr val="bg1"/>
                </a:solidFill>
                <a:latin typeface="DengXian" panose="02010600030101010101" pitchFamily="2" charset="-122"/>
                <a:ea typeface="DengXian" panose="02010600030101010101" pitchFamily="2" charset="-122"/>
              </a:rPr>
              <a:t>.....</a:t>
            </a:r>
          </a:p>
          <a:p>
            <a:endParaRPr lang="en-GB" dirty="0"/>
          </a:p>
        </p:txBody>
      </p:sp>
      <p:sp>
        <p:nvSpPr>
          <p:cNvPr id="7" name="TextBox 6">
            <a:extLst>
              <a:ext uri="{FF2B5EF4-FFF2-40B4-BE49-F238E27FC236}">
                <a16:creationId xmlns:a16="http://schemas.microsoft.com/office/drawing/2014/main" id="{0BEB248C-630A-5D47-9D95-840B763BF113}"/>
              </a:ext>
            </a:extLst>
          </p:cNvPr>
          <p:cNvSpPr txBox="1"/>
          <p:nvPr/>
        </p:nvSpPr>
        <p:spPr>
          <a:xfrm rot="19157368">
            <a:off x="9647078" y="1734561"/>
            <a:ext cx="4197708" cy="769441"/>
          </a:xfrm>
          <a:prstGeom prst="rect">
            <a:avLst/>
          </a:prstGeom>
          <a:solidFill>
            <a:schemeClr val="tx1">
              <a:lumMod val="65000"/>
              <a:lumOff val="35000"/>
            </a:schemeClr>
          </a:solidFill>
        </p:spPr>
        <p:txBody>
          <a:bodyPr wrap="square" rtlCol="0">
            <a:spAutoFit/>
          </a:bodyPr>
          <a:lstStyle/>
          <a:p>
            <a:r>
              <a:rPr lang="zh-CN" altLang="en-US" sz="4400" dirty="0">
                <a:solidFill>
                  <a:schemeClr val="bg1"/>
                </a:solidFill>
                <a:latin typeface="DengXian" panose="02010600030101010101" pitchFamily="2" charset="-122"/>
                <a:ea typeface="DengXian" panose="02010600030101010101" pitchFamily="2" charset="-122"/>
              </a:rPr>
              <a:t>我名下的子民</a:t>
            </a:r>
            <a:endParaRPr lang="en-GB" sz="4400" dirty="0">
              <a:solidFill>
                <a:schemeClr val="bg1"/>
              </a:solidFill>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06DE5E76-18A4-654A-B63C-18FF4C3BB4E5}"/>
              </a:ext>
            </a:extLst>
          </p:cNvPr>
          <p:cNvSpPr txBox="1"/>
          <p:nvPr/>
        </p:nvSpPr>
        <p:spPr>
          <a:xfrm>
            <a:off x="16916400" y="900262"/>
            <a:ext cx="1538883" cy="4267200"/>
          </a:xfrm>
          <a:prstGeom prst="rect">
            <a:avLst/>
          </a:prstGeom>
          <a:pattFill prst="narVert">
            <a:fgClr>
              <a:schemeClr val="accent2">
                <a:lumMod val="40000"/>
                <a:lumOff val="60000"/>
              </a:schemeClr>
            </a:fgClr>
            <a:bgClr>
              <a:schemeClr val="bg1"/>
            </a:bgClr>
          </a:pattFill>
        </p:spPr>
        <p:txBody>
          <a:bodyPr vert="eaVert" wrap="square" rtlCol="0">
            <a:spAutoFit/>
          </a:bodyPr>
          <a:lstStyle/>
          <a:p>
            <a:r>
              <a:rPr lang="zh-CN" altLang="en-US" sz="8800" dirty="0">
                <a:latin typeface="DengXian" panose="02010600030101010101" pitchFamily="2" charset="-122"/>
                <a:ea typeface="DengXian" panose="02010600030101010101" pitchFamily="2" charset="-122"/>
              </a:rPr>
              <a:t>祈祷</a:t>
            </a:r>
            <a:endParaRPr lang="en-GB" sz="8800" dirty="0">
              <a:latin typeface="DengXian" panose="02010600030101010101" pitchFamily="2" charset="-122"/>
              <a:ea typeface="DengXian" panose="02010600030101010101" pitchFamily="2" charset="-122"/>
            </a:endParaRPr>
          </a:p>
        </p:txBody>
      </p:sp>
      <p:pic>
        <p:nvPicPr>
          <p:cNvPr id="49155" name="Picture 2" descr="http://foothillsbaptist.net/clientimages/37140/2chronicles7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F5CF72B2-C877-4E93-8250-598BDE100C75}" type="slidenum">
              <a:rPr lang="en-US" altLang="en-US">
                <a:solidFill>
                  <a:srgbClr val="898989"/>
                </a:solidFill>
              </a:rPr>
              <a:pPr/>
              <a:t>35</a:t>
            </a:fld>
            <a:endParaRPr lang="en-US" altLang="en-US">
              <a:solidFill>
                <a:srgbClr val="898989"/>
              </a:solidFill>
            </a:endParaRPr>
          </a:p>
        </p:txBody>
      </p:sp>
      <p:sp>
        <p:nvSpPr>
          <p:cNvPr id="3" name="TextBox 2"/>
          <p:cNvSpPr txBox="1"/>
          <p:nvPr/>
        </p:nvSpPr>
        <p:spPr>
          <a:xfrm>
            <a:off x="457200" y="152400"/>
            <a:ext cx="8305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800" b="1">
                <a:solidFill>
                  <a:srgbClr val="000000"/>
                </a:solidFill>
              </a:rPr>
              <a:t>National Level Repentance</a:t>
            </a:r>
            <a:endParaRPr lang="en-US" altLang="en-US" sz="4800" b="1">
              <a:solidFill>
                <a:srgbClr val="000000"/>
              </a:solidFill>
            </a:endParaRPr>
          </a:p>
        </p:txBody>
      </p:sp>
      <p:graphicFrame>
        <p:nvGraphicFramePr>
          <p:cNvPr id="4" name="Diagram 3"/>
          <p:cNvGraphicFramePr/>
          <p:nvPr/>
        </p:nvGraphicFramePr>
        <p:xfrm>
          <a:off x="228600" y="12192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47A0CB5-8771-4D8C-A830-A77FDE8CC40A}" type="slidenum">
              <a:rPr lang="en-US" altLang="en-US">
                <a:solidFill>
                  <a:srgbClr val="898989"/>
                </a:solidFill>
              </a:rPr>
              <a:pPr/>
              <a:t>36</a:t>
            </a:fld>
            <a:endParaRPr lang="en-US" altLang="en-US">
              <a:solidFill>
                <a:srgbClr val="898989"/>
              </a:solidFill>
            </a:endParaRPr>
          </a:p>
        </p:txBody>
      </p:sp>
      <p:graphicFrame>
        <p:nvGraphicFramePr>
          <p:cNvPr id="3" name="Diagram 2"/>
          <p:cNvGraphicFramePr/>
          <p:nvPr/>
        </p:nvGraphicFramePr>
        <p:xfrm>
          <a:off x="228600" y="381000"/>
          <a:ext cx="86106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aaron incense">
            <a:extLst>
              <a:ext uri="{FF2B5EF4-FFF2-40B4-BE49-F238E27FC236}">
                <a16:creationId xmlns:a16="http://schemas.microsoft.com/office/drawing/2014/main" id="{82EED478-EF77-9244-92B7-13ADFC963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578100"/>
            <a:ext cx="571500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9537347F-281D-4EE6-B5E7-1CD9E7C769F9}"/>
                                            </p:graphicEl>
                                          </p:spTgt>
                                        </p:tgtEl>
                                        <p:attrNameLst>
                                          <p:attrName>style.visibility</p:attrName>
                                        </p:attrNameLst>
                                      </p:cBhvr>
                                      <p:to>
                                        <p:strVal val="visible"/>
                                      </p:to>
                                    </p:set>
                                    <p:animEffect transition="in" filter="wipe(down)">
                                      <p:cBhvr>
                                        <p:cTn id="7" dur="500"/>
                                        <p:tgtEl>
                                          <p:spTgt spid="3">
                                            <p:graphicEl>
                                              <a:dgm id="{9537347F-281D-4EE6-B5E7-1CD9E7C769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FA96F7C-8ECD-4FB8-826F-648208F64F59}" type="slidenum">
              <a:rPr lang="en-US" altLang="en-US">
                <a:solidFill>
                  <a:srgbClr val="898989"/>
                </a:solidFill>
              </a:rPr>
              <a:pPr/>
              <a:t>37</a:t>
            </a:fld>
            <a:endParaRPr lang="en-US" altLang="en-US">
              <a:solidFill>
                <a:srgbClr val="898989"/>
              </a:solidFill>
            </a:endParaRPr>
          </a:p>
        </p:txBody>
      </p:sp>
      <p:sp>
        <p:nvSpPr>
          <p:cNvPr id="3" name="TextBox 2"/>
          <p:cNvSpPr txBox="1"/>
          <p:nvPr/>
        </p:nvSpPr>
        <p:spPr>
          <a:xfrm>
            <a:off x="457200" y="152400"/>
            <a:ext cx="8305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b="1">
                <a:solidFill>
                  <a:srgbClr val="000000"/>
                </a:solidFill>
              </a:rPr>
              <a:t>Prophecy using healing</a:t>
            </a:r>
            <a:endParaRPr lang="en-US" altLang="en-US" sz="5400" b="1">
              <a:solidFill>
                <a:srgbClr val="000000"/>
              </a:solidFill>
            </a:endParaRPr>
          </a:p>
        </p:txBody>
      </p:sp>
      <p:pic>
        <p:nvPicPr>
          <p:cNvPr id="53254" name="Picture 4" descr="http://www.buychristmasinflatables.com/dancing_skeleton_bones_hg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8290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28490889"/>
              </p:ext>
            </p:extLst>
          </p:nvPr>
        </p:nvGraphicFramePr>
        <p:xfrm>
          <a:off x="4648200" y="1905000"/>
          <a:ext cx="4038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FD364237-B1D6-4551-977E-26E726DA7DA2}" type="slidenum">
              <a:rPr lang="en-US" altLang="en-US">
                <a:solidFill>
                  <a:srgbClr val="898989"/>
                </a:solidFill>
              </a:rPr>
              <a:pPr/>
              <a:t>38</a:t>
            </a:fld>
            <a:endParaRPr lang="en-US" altLang="en-US">
              <a:solidFill>
                <a:srgbClr val="898989"/>
              </a:solidFill>
            </a:endParaRPr>
          </a:p>
        </p:txBody>
      </p:sp>
      <p:pic>
        <p:nvPicPr>
          <p:cNvPr id="54275" name="Picture 2" descr="http://sport-teeshirts.co.uk/images/hm00419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28051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4572000" y="228600"/>
          <a:ext cx="381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756" name="Picture 4" descr="http://dl8.glitter-graphics.net/pub/701/701108l4560dipz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352800"/>
            <a:ext cx="2312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4572000" y="3429000"/>
          <a:ext cx="3810000" cy="3124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4756"/>
                                        </p:tgtEl>
                                        <p:attrNameLst>
                                          <p:attrName>style.visibility</p:attrName>
                                        </p:attrNameLst>
                                      </p:cBhvr>
                                      <p:to>
                                        <p:strVal val="visible"/>
                                      </p:to>
                                    </p:set>
                                    <p:animEffect transition="in" filter="fade">
                                      <p:cBhvr>
                                        <p:cTn id="15" dur="800" decel="100000"/>
                                        <p:tgtEl>
                                          <p:spTgt spid="74756"/>
                                        </p:tgtEl>
                                      </p:cBhvr>
                                    </p:animEffect>
                                    <p:anim calcmode="lin" valueType="num">
                                      <p:cBhvr>
                                        <p:cTn id="16" dur="800" decel="100000" fill="hold"/>
                                        <p:tgtEl>
                                          <p:spTgt spid="74756"/>
                                        </p:tgtEl>
                                        <p:attrNameLst>
                                          <p:attrName>style.rotation</p:attrName>
                                        </p:attrNameLst>
                                      </p:cBhvr>
                                      <p:tavLst>
                                        <p:tav tm="0">
                                          <p:val>
                                            <p:fltVal val="-90"/>
                                          </p:val>
                                        </p:tav>
                                        <p:tav tm="100000">
                                          <p:val>
                                            <p:fltVal val="0"/>
                                          </p:val>
                                        </p:tav>
                                      </p:tavLst>
                                    </p:anim>
                                    <p:anim calcmode="lin" valueType="num">
                                      <p:cBhvr>
                                        <p:cTn id="17" dur="800" decel="100000" fill="hold"/>
                                        <p:tgtEl>
                                          <p:spTgt spid="74756"/>
                                        </p:tgtEl>
                                        <p:attrNameLst>
                                          <p:attrName>ppt_x</p:attrName>
                                        </p:attrNameLst>
                                      </p:cBhvr>
                                      <p:tavLst>
                                        <p:tav tm="0">
                                          <p:val>
                                            <p:strVal val="#ppt_x+0.4"/>
                                          </p:val>
                                        </p:tav>
                                        <p:tav tm="100000">
                                          <p:val>
                                            <p:strVal val="#ppt_x-0.05"/>
                                          </p:val>
                                        </p:tav>
                                      </p:tavLst>
                                    </p:anim>
                                    <p:anim calcmode="lin" valueType="num">
                                      <p:cBhvr>
                                        <p:cTn id="18" dur="800" decel="100000" fill="hold"/>
                                        <p:tgtEl>
                                          <p:spTgt spid="7475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475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47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861FE29-D0B1-478E-BD7C-7384CAA1CA07}" type="slidenum">
              <a:rPr lang="en-US" altLang="en-US">
                <a:solidFill>
                  <a:srgbClr val="898989"/>
                </a:solidFill>
              </a:rPr>
              <a:pPr/>
              <a:t>39</a:t>
            </a:fld>
            <a:endParaRPr lang="en-US" altLang="en-US">
              <a:solidFill>
                <a:srgbClr val="898989"/>
              </a:solidFill>
            </a:endParaRPr>
          </a:p>
        </p:txBody>
      </p:sp>
      <p:sp>
        <p:nvSpPr>
          <p:cNvPr id="3" name="TextBox 2"/>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sz="5400" b="1" cap="all" dirty="0">
                <a:latin typeface="+mj-lt"/>
              </a:rPr>
              <a:t>Healing in the nations</a:t>
            </a:r>
            <a:endParaRPr lang="en-US" sz="5400" b="1" dirty="0">
              <a:latin typeface="+mj-lt"/>
            </a:endParaRPr>
          </a:p>
        </p:txBody>
      </p:sp>
      <p:pic>
        <p:nvPicPr>
          <p:cNvPr id="55302" name="Picture 2" descr="http://ted.coe.wayne.edu/sse/wq/getzen/spinning_glob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35528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amAndE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
            <a:ext cx="64008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219200"/>
            <a:ext cx="2743200"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6000" b="1">
                <a:solidFill>
                  <a:srgbClr val="000000"/>
                </a:solidFill>
              </a:rPr>
              <a:t>Result of the fall</a:t>
            </a:r>
            <a:endParaRPr lang="en-US" altLang="en-US" sz="6000" b="1">
              <a:solidFill>
                <a:srgbClr val="000000"/>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E5A5C49-209E-4765-8462-5F38FC0D2C68}" type="slidenum">
              <a:rPr lang="en-US" altLang="en-US">
                <a:solidFill>
                  <a:srgbClr val="898989"/>
                </a:solidFill>
              </a:rPr>
              <a:pPr/>
              <a:t>4</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9534EFC5-1054-42F4-8D11-04891ED5EF6C}" type="slidenum">
              <a:rPr lang="en-US" altLang="en-US">
                <a:solidFill>
                  <a:srgbClr val="898989"/>
                </a:solidFill>
              </a:rPr>
              <a:pPr/>
              <a:t>40</a:t>
            </a:fld>
            <a:endParaRPr lang="en-US" altLang="en-US">
              <a:solidFill>
                <a:srgbClr val="898989"/>
              </a:solidFill>
            </a:endParaRPr>
          </a:p>
        </p:txBody>
      </p:sp>
      <p:pic>
        <p:nvPicPr>
          <p:cNvPr id="3" name="Picture 2" descr="lesson11-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048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http://mudpreacher.files.wordpress.com/2009/01/elisha-leads-the-blind-army.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10063" y="381000"/>
            <a:ext cx="44862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http://static.newworldencyclopedia.org/thumb/8/81/Elijah-ahab-jezebel.jpg/300px-Elijah-ahab-jezeb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810000"/>
            <a:ext cx="40386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4343400"/>
            <a:ext cx="4191000" cy="584200"/>
          </a:xfrm>
          <a:prstGeom prst="rect">
            <a:avLst/>
          </a:prstGeom>
          <a:noFill/>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200"/>
              <a:t>Naaman’s healing</a:t>
            </a:r>
            <a:endParaRPr lang="en-US" altLang="en-US" sz="3200"/>
          </a:p>
        </p:txBody>
      </p:sp>
      <p:sp>
        <p:nvSpPr>
          <p:cNvPr id="8" name="TextBox 7"/>
          <p:cNvSpPr txBox="1"/>
          <p:nvPr/>
        </p:nvSpPr>
        <p:spPr>
          <a:xfrm>
            <a:off x="3886200" y="3276600"/>
            <a:ext cx="5334000" cy="584200"/>
          </a:xfrm>
          <a:prstGeom prst="rect">
            <a:avLst/>
          </a:prstGeom>
          <a:noFill/>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200"/>
              <a:t>Leading the blind Syrian army</a:t>
            </a:r>
            <a:endParaRPr lang="en-US" altLang="en-US" sz="3200"/>
          </a:p>
        </p:txBody>
      </p:sp>
      <p:sp>
        <p:nvSpPr>
          <p:cNvPr id="9" name="TextBox 8"/>
          <p:cNvSpPr txBox="1"/>
          <p:nvPr/>
        </p:nvSpPr>
        <p:spPr>
          <a:xfrm>
            <a:off x="0" y="5334000"/>
            <a:ext cx="4419600" cy="1077913"/>
          </a:xfrm>
          <a:prstGeom prst="rect">
            <a:avLst/>
          </a:prstGeom>
          <a:noFill/>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en-GB" altLang="en-US" sz="3200"/>
              <a:t>Ben Hadad wanted to know if he would live</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fade">
                                      <p:cBhvr>
                                        <p:cTn id="12" dur="2000"/>
                                        <p:tgtEl>
                                          <p:spTgt spid="778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7830"/>
                                        </p:tgtEl>
                                        <p:attrNameLst>
                                          <p:attrName>style.visibility</p:attrName>
                                        </p:attrNameLst>
                                      </p:cBhvr>
                                      <p:to>
                                        <p:strVal val="visible"/>
                                      </p:to>
                                    </p:set>
                                    <p:animEffect transition="in" filter="fade">
                                      <p:cBhvr>
                                        <p:cTn id="20" dur="2000"/>
                                        <p:tgtEl>
                                          <p:spTgt spid="778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96EB142-46D1-4D6D-B298-91ACFE522DE4}" type="slidenum">
              <a:rPr lang="en-US" altLang="en-US">
                <a:solidFill>
                  <a:srgbClr val="898989"/>
                </a:solidFill>
              </a:rPr>
              <a:pPr/>
              <a:t>41</a:t>
            </a:fld>
            <a:endParaRPr lang="en-US" altLang="en-US">
              <a:solidFill>
                <a:srgbClr val="898989"/>
              </a:solidFill>
            </a:endParaRPr>
          </a:p>
        </p:txBody>
      </p:sp>
      <p:pic>
        <p:nvPicPr>
          <p:cNvPr id="80898" name="Picture 2" descr="http://www.eborg3.com/Graphics/Bible/27-Daniel/01/Dan%20Nebuchadnezz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443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33528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3600"/>
              <a:t>King Nebuchadnezzar</a:t>
            </a:r>
            <a:endParaRPr lang="en-US" altLang="en-US" sz="3600"/>
          </a:p>
        </p:txBody>
      </p:sp>
      <p:pic>
        <p:nvPicPr>
          <p:cNvPr id="80900" name="Picture 4" descr="http://www.ldolphin.org/jonah/jonah%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40290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724400" y="5486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3200"/>
              <a:t>Jonah &amp; Nineveh</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fade">
                                      <p:cBhvr>
                                        <p:cTn id="12" dur="2000"/>
                                        <p:tgtEl>
                                          <p:spTgt spid="809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9413E9F-4F84-4E1B-9FA2-39EB8652395B}" type="slidenum">
              <a:rPr lang="en-US" altLang="en-US">
                <a:solidFill>
                  <a:srgbClr val="898989"/>
                </a:solidFill>
              </a:rPr>
              <a:pPr/>
              <a:t>42</a:t>
            </a:fld>
            <a:endParaRPr lang="en-US" altLang="en-US">
              <a:solidFill>
                <a:srgbClr val="898989"/>
              </a:solidFill>
            </a:endParaRPr>
          </a:p>
        </p:txBody>
      </p:sp>
      <p:sp>
        <p:nvSpPr>
          <p:cNvPr id="3" name="Rectangle 2"/>
          <p:cNvSpPr/>
          <p:nvPr/>
        </p:nvSpPr>
        <p:spPr>
          <a:xfrm>
            <a:off x="0" y="4303455"/>
            <a:ext cx="9144000" cy="2554545"/>
          </a:xfrm>
          <a:prstGeom prst="rect">
            <a:avLst/>
          </a:prstGeom>
          <a:solidFill>
            <a:schemeClr val="tx1">
              <a:alpha val="74000"/>
            </a:schemeClr>
          </a:solidFill>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200" dirty="0">
                <a:solidFill>
                  <a:schemeClr val="bg1"/>
                </a:solidFill>
              </a:rPr>
              <a:t>Luke 4:26-27  and Elijah was sent to none of them but only to Zarephath, in the land of Sidon, to a woman who was a widow.  And there were many lepers in Israel in the time of the prophet Elisha, and none of them was cleansed, but only Naaman the Syrian.</a:t>
            </a:r>
            <a:endParaRPr lang="en-US" altLang="en-US" sz="3200" dirty="0">
              <a:solidFill>
                <a:schemeClr val="bg1"/>
              </a:solidFill>
            </a:endParaRPr>
          </a:p>
        </p:txBody>
      </p:sp>
      <p:pic>
        <p:nvPicPr>
          <p:cNvPr id="2050" name="Picture 2" descr="Image result for Zarephath elijah">
            <a:extLst>
              <a:ext uri="{FF2B5EF4-FFF2-40B4-BE49-F238E27FC236}">
                <a16:creationId xmlns:a16="http://schemas.microsoft.com/office/drawing/2014/main" id="{2D0B038F-4A74-E54F-8BD0-9E0A1EE1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 y="0"/>
            <a:ext cx="8343900" cy="417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shapeimage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5E0695-D202-4C84-BBB3-523366C36969}"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endParaRPr>
          </a:p>
        </p:txBody>
      </p:sp>
      <p:sp>
        <p:nvSpPr>
          <p:cNvPr id="3" name="TextBox 2"/>
          <p:cNvSpPr txBox="1"/>
          <p:nvPr/>
        </p:nvSpPr>
        <p:spPr>
          <a:xfrm>
            <a:off x="0" y="877669"/>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sz="3600" b="1" cap="all" dirty="0"/>
              <a:t>Beyond judgment in sickness &amp; healing</a:t>
            </a:r>
            <a:endParaRPr lang="en-US" sz="3600" b="1" dirty="0"/>
          </a:p>
        </p:txBody>
      </p:sp>
      <p:sp>
        <p:nvSpPr>
          <p:cNvPr id="4" name="TextBox 3">
            <a:extLst>
              <a:ext uri="{FF2B5EF4-FFF2-40B4-BE49-F238E27FC236}">
                <a16:creationId xmlns:a16="http://schemas.microsoft.com/office/drawing/2014/main" id="{20E87C89-7238-4ECF-B615-9E1E8B493288}"/>
              </a:ext>
            </a:extLst>
          </p:cNvPr>
          <p:cNvSpPr txBox="1"/>
          <p:nvPr/>
        </p:nvSpPr>
        <p:spPr>
          <a:xfrm>
            <a:off x="0" y="-63053"/>
            <a:ext cx="9144000" cy="954107"/>
          </a:xfrm>
          <a:prstGeom prst="rect">
            <a:avLst/>
          </a:prstGeom>
          <a:solidFill>
            <a:srgbClr val="FAE398"/>
          </a:solid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t>The beginning of job’s misfortunes </a:t>
            </a:r>
            <a:br>
              <a:rPr kumimoji="0" lang="en-US" altLang="zh-CN"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br>
            <a:r>
              <a:rPr kumimoji="0" lang="en-SG" altLang="zh-CN"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t>(</a:t>
            </a:r>
            <a:r>
              <a:rPr lang="en-US" altLang="zh-CN" sz="2800" b="1" cap="all" dirty="0">
                <a:solidFill>
                  <a:prstClr val="black"/>
                </a:solidFill>
                <a:ea typeface="DengXian" panose="02010600030101010101" pitchFamily="2" charset="-122"/>
                <a:cs typeface="Arial" panose="020B0604020202020204" pitchFamily="34" charset="0"/>
              </a:rPr>
              <a:t>Job</a:t>
            </a:r>
            <a:r>
              <a:rPr kumimoji="0" lang="en-GB"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t> 1:12)</a:t>
            </a:r>
            <a:endParaRPr kumimoji="0" lang="en-GB" sz="140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8" name="TextBox 7">
            <a:extLst>
              <a:ext uri="{FF2B5EF4-FFF2-40B4-BE49-F238E27FC236}">
                <a16:creationId xmlns:a16="http://schemas.microsoft.com/office/drawing/2014/main" id="{324673F9-0171-4989-928B-4DCFC11250A4}"/>
              </a:ext>
            </a:extLst>
          </p:cNvPr>
          <p:cNvSpPr txBox="1"/>
          <p:nvPr/>
        </p:nvSpPr>
        <p:spPr>
          <a:xfrm>
            <a:off x="4953000" y="1981200"/>
            <a:ext cx="1295400" cy="120032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ea typeface="DengXian" panose="02010600030101010101" pitchFamily="2" charset="-122"/>
                <a:cs typeface="Arial" panose="020B0604020202020204" pitchFamily="34" charset="0"/>
              </a:rPr>
              <a:t>Oh, No!</a:t>
            </a:r>
            <a:endParaRPr kumimoji="0" lang="en-GB" sz="3600" b="1" i="0" u="none" strike="noStrike" kern="1200" cap="none" spc="0" normalizeH="0" baseline="0" noProof="0" dirty="0">
              <a:ln>
                <a:noFill/>
              </a:ln>
              <a:solidFill>
                <a:prstClr val="black"/>
              </a:solidFill>
              <a:effectLst/>
              <a:uLnTx/>
              <a:uFillTx/>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241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BBCC17BB-6D23-4BEB-81DE-4A15388E5954}" type="slidenum">
              <a:rPr lang="en-US" altLang="en-US">
                <a:solidFill>
                  <a:srgbClr val="898989"/>
                </a:solidFill>
              </a:rPr>
              <a:pPr/>
              <a:t>44</a:t>
            </a:fld>
            <a:endParaRPr lang="en-US" altLang="en-US">
              <a:solidFill>
                <a:srgbClr val="898989"/>
              </a:solidFill>
            </a:endParaRPr>
          </a:p>
        </p:txBody>
      </p:sp>
      <p:pic>
        <p:nvPicPr>
          <p:cNvPr id="60419" name="Picture 2" descr="JobAndHisFriends_large.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81000" y="457200"/>
            <a:ext cx="4572000" cy="2246313"/>
          </a:xfrm>
          <a:prstGeom prst="rect">
            <a:avLst/>
          </a:prstGeom>
          <a:solidFill>
            <a:srgbClr val="008000"/>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2800" b="1">
                <a:solidFill>
                  <a:srgbClr val="FFFFFF"/>
                </a:solidFill>
              </a:rPr>
              <a:t>Job challenged the retribution theology by attempting to understand the reason behind the suffering of righteous man</a:t>
            </a:r>
          </a:p>
        </p:txBody>
      </p:sp>
      <p:sp>
        <p:nvSpPr>
          <p:cNvPr id="5" name="Rectangle 4"/>
          <p:cNvSpPr>
            <a:spLocks noChangeArrowheads="1"/>
          </p:cNvSpPr>
          <p:nvPr/>
        </p:nvSpPr>
        <p:spPr bwMode="auto">
          <a:xfrm>
            <a:off x="381000" y="2971800"/>
            <a:ext cx="4572000" cy="1384300"/>
          </a:xfrm>
          <a:prstGeom prst="rect">
            <a:avLst/>
          </a:prstGeom>
          <a:solidFill>
            <a:srgbClr val="E46C0A"/>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2800" b="1">
                <a:solidFill>
                  <a:srgbClr val="FFFFFF"/>
                </a:solidFill>
              </a:rPr>
              <a:t>The heart of Satan’s challenge was that man was not worthy of God’s attention</a:t>
            </a:r>
          </a:p>
        </p:txBody>
      </p:sp>
      <p:sp>
        <p:nvSpPr>
          <p:cNvPr id="6" name="Rectangle 5"/>
          <p:cNvSpPr>
            <a:spLocks noChangeArrowheads="1"/>
          </p:cNvSpPr>
          <p:nvPr/>
        </p:nvSpPr>
        <p:spPr bwMode="auto">
          <a:xfrm>
            <a:off x="381000" y="4648200"/>
            <a:ext cx="4572000" cy="1816100"/>
          </a:xfrm>
          <a:prstGeom prst="rect">
            <a:avLst/>
          </a:prstGeom>
          <a:solidFill>
            <a:schemeClr val="tx1"/>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2800" b="1">
                <a:solidFill>
                  <a:srgbClr val="FFFFFF"/>
                </a:solidFill>
              </a:rPr>
              <a:t>Satan’s ultimate weapon was to use sickness, thinking that men would do anything to keep themselves alive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0E9C2CD-42C0-4104-8AE7-E960FDE6E453}" type="slidenum">
              <a:rPr lang="en-US" altLang="en-US">
                <a:solidFill>
                  <a:srgbClr val="898989"/>
                </a:solidFill>
              </a:rPr>
              <a:pPr/>
              <a:t>45</a:t>
            </a:fld>
            <a:endParaRPr lang="en-US" altLang="en-US">
              <a:solidFill>
                <a:srgbClr val="898989"/>
              </a:solidFill>
            </a:endParaRPr>
          </a:p>
        </p:txBody>
      </p:sp>
      <p:sp>
        <p:nvSpPr>
          <p:cNvPr id="4" name="Rectangle 3"/>
          <p:cNvSpPr/>
          <p:nvPr/>
        </p:nvSpPr>
        <p:spPr>
          <a:xfrm>
            <a:off x="3200400" y="533400"/>
            <a:ext cx="4572000" cy="95410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2800" b="1">
                <a:solidFill>
                  <a:srgbClr val="FFFFFF"/>
                </a:solidFill>
              </a:rPr>
              <a:t>Introducing the adversary of God’s people, Satan</a:t>
            </a:r>
          </a:p>
        </p:txBody>
      </p:sp>
      <p:sp>
        <p:nvSpPr>
          <p:cNvPr id="52227" name="Rectangle 3"/>
          <p:cNvSpPr>
            <a:spLocks noChangeArrowheads="1"/>
          </p:cNvSpPr>
          <p:nvPr/>
        </p:nvSpPr>
        <p:spPr bwMode="auto">
          <a:xfrm>
            <a:off x="228600" y="2703513"/>
            <a:ext cx="8686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57188" indent="-357188">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buFont typeface="Arial" pitchFamily="34" charset="0"/>
              <a:buChar char="•"/>
            </a:pPr>
            <a:r>
              <a:rPr lang="en-US" altLang="en-US" sz="2400" b="1">
                <a:latin typeface="Arial" pitchFamily="34" charset="0"/>
                <a:ea typeface="SimSun" pitchFamily="2" charset="-122"/>
              </a:rPr>
              <a:t>Sores from the top of his head to his toes</a:t>
            </a:r>
          </a:p>
          <a:p>
            <a:pPr>
              <a:buFont typeface="Arial" pitchFamily="34" charset="0"/>
              <a:buChar char="•"/>
            </a:pPr>
            <a:r>
              <a:rPr lang="en-US" altLang="en-US" sz="2400" b="1">
                <a:latin typeface="Arial" pitchFamily="34" charset="0"/>
                <a:ea typeface="SimSun" pitchFamily="2" charset="-122"/>
              </a:rPr>
              <a:t>Sores covered with worms</a:t>
            </a:r>
          </a:p>
          <a:p>
            <a:pPr>
              <a:buFont typeface="Arial" pitchFamily="34" charset="0"/>
              <a:buChar char="•"/>
            </a:pPr>
            <a:r>
              <a:rPr lang="en-US" altLang="en-US" sz="2400" b="1">
                <a:latin typeface="Arial" pitchFamily="34" charset="0"/>
                <a:ea typeface="SimSun" pitchFamily="2" charset="-122"/>
              </a:rPr>
              <a:t>His skin turns black and peals, hardens and cracks</a:t>
            </a:r>
          </a:p>
          <a:p>
            <a:pPr>
              <a:buFont typeface="Arial" pitchFamily="34" charset="0"/>
              <a:buChar char="•"/>
            </a:pPr>
            <a:r>
              <a:rPr lang="en-US" altLang="en-US" sz="2400" b="1">
                <a:latin typeface="Arial" pitchFamily="34" charset="0"/>
                <a:ea typeface="SimSun" pitchFamily="2" charset="-122"/>
              </a:rPr>
              <a:t>He has a fever, diarrhea, sleeplessness and constant </a:t>
            </a:r>
            <a:r>
              <a:rPr lang="en-US" altLang="zh-CN" sz="2400" b="1">
                <a:latin typeface="Arial" pitchFamily="34" charset="0"/>
                <a:ea typeface="SimSun" pitchFamily="2" charset="-122"/>
                <a:cs typeface="Arial" pitchFamily="34" charset="0"/>
              </a:rPr>
              <a:t>nightmares.  </a:t>
            </a:r>
          </a:p>
          <a:p>
            <a:pPr>
              <a:buFont typeface="Arial" pitchFamily="34" charset="0"/>
              <a:buChar char="•"/>
            </a:pPr>
            <a:r>
              <a:rPr lang="en-US" altLang="zh-CN" sz="2400" b="1">
                <a:latin typeface="Arial" pitchFamily="34" charset="0"/>
                <a:ea typeface="SimSun" pitchFamily="2" charset="-122"/>
                <a:cs typeface="Arial" pitchFamily="34" charset="0"/>
              </a:rPr>
              <a:t>Grieving the loss of his children and possessions</a:t>
            </a:r>
          </a:p>
          <a:p>
            <a:pPr>
              <a:buFont typeface="Arial" pitchFamily="34" charset="0"/>
              <a:buChar char="•"/>
            </a:pPr>
            <a:r>
              <a:rPr lang="en-US" altLang="zh-CN" sz="2400" b="1">
                <a:latin typeface="Arial" pitchFamily="34" charset="0"/>
                <a:ea typeface="SimSun" pitchFamily="2" charset="-122"/>
                <a:cs typeface="Arial" pitchFamily="34" charset="0"/>
              </a:rPr>
              <a:t>Bitterness of his wife towards him had caused depression to the point of suicide.</a:t>
            </a:r>
            <a:r>
              <a:rPr lang="en-US" altLang="zh-CN" sz="2400" b="1" baseline="30000">
                <a:latin typeface="Arial" pitchFamily="34" charset="0"/>
                <a:ea typeface="SimSun" pitchFamily="2" charset="-122"/>
                <a:cs typeface="Arial" pitchFamily="34" charset="0"/>
              </a:rPr>
              <a:t> </a:t>
            </a:r>
            <a:r>
              <a:rPr lang="en-US" altLang="zh-CN" sz="2400" b="1">
                <a:latin typeface="Arial" pitchFamily="34" charset="0"/>
                <a:ea typeface="SimSun" pitchFamily="2" charset="-122"/>
                <a:cs typeface="Arial" pitchFamily="34" charset="0"/>
              </a:rPr>
              <a:t> </a:t>
            </a:r>
          </a:p>
          <a:p>
            <a:pPr>
              <a:buFont typeface="Arial" pitchFamily="34" charset="0"/>
              <a:buChar char="•"/>
            </a:pPr>
            <a:r>
              <a:rPr lang="en-US" altLang="zh-CN" sz="2400" b="1">
                <a:latin typeface="Arial" pitchFamily="34" charset="0"/>
                <a:ea typeface="SimSun" pitchFamily="2" charset="-122"/>
                <a:cs typeface="Arial" pitchFamily="34" charset="0"/>
              </a:rPr>
              <a:t>The plight of this righteous man was far from shalom peace and wellbeing.</a:t>
            </a:r>
          </a:p>
        </p:txBody>
      </p:sp>
      <p:sp>
        <p:nvSpPr>
          <p:cNvPr id="6" name="Rectangle 5"/>
          <p:cNvSpPr/>
          <p:nvPr/>
        </p:nvSpPr>
        <p:spPr>
          <a:xfrm>
            <a:off x="3276600" y="1600200"/>
            <a:ext cx="45720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2800" b="1">
                <a:solidFill>
                  <a:srgbClr val="FFFFFF"/>
                </a:solidFill>
              </a:rPr>
              <a:t>Job’s sufferings</a:t>
            </a:r>
            <a:endParaRPr lang="en-US" altLang="en-US" sz="2800" b="1">
              <a:solidFill>
                <a:srgbClr val="FFFFFF"/>
              </a:solidFill>
            </a:endParaRPr>
          </a:p>
        </p:txBody>
      </p:sp>
      <p:pic>
        <p:nvPicPr>
          <p:cNvPr id="3" name="Picture 2">
            <a:extLst>
              <a:ext uri="{FF2B5EF4-FFF2-40B4-BE49-F238E27FC236}">
                <a16:creationId xmlns:a16="http://schemas.microsoft.com/office/drawing/2014/main" id="{0EFD2EB3-8EB6-4172-3B99-A23BB35E7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770" decel="100000"/>
                                        <p:tgtEl>
                                          <p:spTgt spid="52227"/>
                                        </p:tgtEl>
                                      </p:cBhvr>
                                    </p:animEffect>
                                    <p:animScale>
                                      <p:cBhvr>
                                        <p:cTn id="8" dur="770" decel="100000"/>
                                        <p:tgtEl>
                                          <p:spTgt spid="52227"/>
                                        </p:tgtEl>
                                      </p:cBhvr>
                                      <p:from x="10000" y="10000"/>
                                      <p:to x="200000" y="450000"/>
                                    </p:animScale>
                                    <p:animScale>
                                      <p:cBhvr>
                                        <p:cTn id="9" dur="1230" accel="100000" fill="hold">
                                          <p:stCondLst>
                                            <p:cond delay="770"/>
                                          </p:stCondLst>
                                        </p:cTn>
                                        <p:tgtEl>
                                          <p:spTgt spid="52227"/>
                                        </p:tgtEl>
                                      </p:cBhvr>
                                      <p:from x="200000" y="450000"/>
                                      <p:to x="100000" y="100000"/>
                                    </p:animScale>
                                    <p:set>
                                      <p:cBhvr>
                                        <p:cTn id="10" dur="770" fill="hold"/>
                                        <p:tgtEl>
                                          <p:spTgt spid="52227"/>
                                        </p:tgtEl>
                                        <p:attrNameLst>
                                          <p:attrName>ppt_x</p:attrName>
                                        </p:attrNameLst>
                                      </p:cBhvr>
                                      <p:to>
                                        <p:strVal val="(0.5)"/>
                                      </p:to>
                                    </p:set>
                                    <p:anim from="(0.5)" to="(#ppt_x)" calcmode="lin" valueType="num">
                                      <p:cBhvr>
                                        <p:cTn id="11" dur="1230" accel="100000" fill="hold">
                                          <p:stCondLst>
                                            <p:cond delay="770"/>
                                          </p:stCondLst>
                                        </p:cTn>
                                        <p:tgtEl>
                                          <p:spTgt spid="52227"/>
                                        </p:tgtEl>
                                        <p:attrNameLst>
                                          <p:attrName>ppt_x</p:attrName>
                                        </p:attrNameLst>
                                      </p:cBhvr>
                                    </p:anim>
                                    <p:set>
                                      <p:cBhvr>
                                        <p:cTn id="12" dur="770" fill="hold"/>
                                        <p:tgtEl>
                                          <p:spTgt spid="52227"/>
                                        </p:tgtEl>
                                        <p:attrNameLst>
                                          <p:attrName>ppt_y</p:attrName>
                                        </p:attrNameLst>
                                      </p:cBhvr>
                                      <p:to>
                                        <p:strVal val="(#ppt_y+0.4)"/>
                                      </p:to>
                                    </p:set>
                                    <p:anim from="(#ppt_y+0.4)" to="(#ppt_y)" calcmode="lin" valueType="num">
                                      <p:cBhvr>
                                        <p:cTn id="13" dur="1230" accel="100000" fill="hold">
                                          <p:stCondLst>
                                            <p:cond delay="770"/>
                                          </p:stCondLst>
                                        </p:cTn>
                                        <p:tgtEl>
                                          <p:spTgt spid="522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fld id="{07C3CF5B-08EB-413E-A90A-85AE17F4CA53}" type="slidenum">
              <a:rPr kumimoji="0" lang="en-US" altLang="en-US" sz="1400" b="0" i="0" u="none" strike="noStrike" kern="1200" cap="none" spc="0" normalizeH="0" baseline="0" noProof="0">
                <a:ln>
                  <a:noFill/>
                </a:ln>
                <a:solidFill>
                  <a:srgbClr val="898989"/>
                </a:solidFill>
                <a:effectLst/>
                <a:uLnTx/>
                <a:uFillTx/>
                <a:latin typeface="Calibri" pitchFamily="34" charset="0"/>
                <a:ea typeface="MS PGothic" pitchFamily="34" charset="-128"/>
              </a:rPr>
              <a:pPr marL="0" marR="0" lvl="0" indent="0" algn="r" defTabSz="914400" rtl="0" eaLnBrk="0" fontAlgn="base" latinLnBrk="0" hangingPunct="0">
                <a:lnSpc>
                  <a:spcPct val="80000"/>
                </a:lnSpc>
                <a:spcBef>
                  <a:spcPct val="0"/>
                </a:spcBef>
                <a:spcAft>
                  <a:spcPct val="0"/>
                </a:spcAft>
                <a:buClrTx/>
                <a:buSzTx/>
                <a:buFontTx/>
                <a:buNone/>
                <a:tabLst/>
                <a:defRPr/>
              </a:pPr>
              <a:t>46</a:t>
            </a:fld>
            <a:endParaRPr kumimoji="0" lang="en-US" altLang="en-US" sz="1400" b="0" i="0" u="none" strike="noStrike" kern="1200" cap="none" spc="0" normalizeH="0" baseline="0" noProof="0">
              <a:ln>
                <a:noFill/>
              </a:ln>
              <a:solidFill>
                <a:srgbClr val="898989"/>
              </a:solidFill>
              <a:effectLst/>
              <a:uLnTx/>
              <a:uFillTx/>
              <a:latin typeface="Calibri" pitchFamily="34" charset="0"/>
              <a:ea typeface="MS PGothic" pitchFamily="34" charset="-128"/>
            </a:endParaRPr>
          </a:p>
        </p:txBody>
      </p:sp>
      <p:pic>
        <p:nvPicPr>
          <p:cNvPr id="62467" name="Picture 3" descr="bible_job.gi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24200" y="2209800"/>
            <a:ext cx="301783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0" y="3886200"/>
            <a:ext cx="3276600" cy="1905000"/>
          </a:xfrm>
          <a:prstGeom prst="wedgeRoundRectCallout">
            <a:avLst>
              <a:gd name="adj1" fmla="val 89873"/>
              <a:gd name="adj2" fmla="val -256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Calibri" pitchFamily="34" charset="0"/>
                <a:ea typeface="MS PGothic" pitchFamily="34" charset="-128"/>
              </a:rPr>
              <a:t>You quack counsellors.  I liked you better when you were quiet… </a:t>
            </a:r>
            <a:endParaRPr kumimoji="0" lang="en-US" altLang="en-US" sz="2800" b="0" i="0" u="none" strike="noStrike" kern="1200" cap="none" spc="0" normalizeH="0" baseline="0" noProof="0" dirty="0">
              <a:ln>
                <a:noFill/>
              </a:ln>
              <a:solidFill>
                <a:srgbClr val="000000"/>
              </a:solidFill>
              <a:effectLst/>
              <a:uLnTx/>
              <a:uFillTx/>
              <a:latin typeface="Calibri" pitchFamily="34" charset="0"/>
              <a:ea typeface="MS PGothic" pitchFamily="34" charset="-128"/>
            </a:endParaRPr>
          </a:p>
        </p:txBody>
      </p:sp>
      <p:sp>
        <p:nvSpPr>
          <p:cNvPr id="7" name="Rounded Rectangular Callout 6"/>
          <p:cNvSpPr/>
          <p:nvPr/>
        </p:nvSpPr>
        <p:spPr>
          <a:xfrm>
            <a:off x="228600" y="228600"/>
            <a:ext cx="2895600" cy="2667000"/>
          </a:xfrm>
          <a:prstGeom prst="wedgeRoundRectCallout">
            <a:avLst>
              <a:gd name="adj1" fmla="val 65939"/>
              <a:gd name="adj2" fmla="val 48801"/>
              <a:gd name="adj3" fmla="val 16667"/>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FFFFFF"/>
                </a:solidFill>
                <a:effectLst/>
                <a:uLnTx/>
                <a:uFillTx/>
                <a:latin typeface="Calibri" pitchFamily="34" charset="0"/>
                <a:ea typeface="MS PGothic" pitchFamily="34" charset="-128"/>
              </a:rPr>
              <a:t>You must have sinned, so that is why God judged you.  Repent and be well!</a:t>
            </a:r>
            <a:endParaRPr kumimoji="0" lang="en-US" altLang="en-US" sz="2800" b="0" i="0" u="none" strike="noStrike" kern="1200" cap="none" spc="0" normalizeH="0" baseline="0" noProof="0">
              <a:ln>
                <a:noFill/>
              </a:ln>
              <a:solidFill>
                <a:srgbClr val="FFFFFF"/>
              </a:solidFill>
              <a:effectLst/>
              <a:uLnTx/>
              <a:uFillTx/>
              <a:latin typeface="Calibri" pitchFamily="34" charset="0"/>
              <a:ea typeface="MS PGothic" pitchFamily="34" charset="-128"/>
            </a:endParaRPr>
          </a:p>
        </p:txBody>
      </p:sp>
      <p:sp>
        <p:nvSpPr>
          <p:cNvPr id="8" name="Rounded Rectangular Callout 7"/>
          <p:cNvSpPr>
            <a:spLocks noChangeArrowheads="1"/>
          </p:cNvSpPr>
          <p:nvPr/>
        </p:nvSpPr>
        <p:spPr bwMode="auto">
          <a:xfrm>
            <a:off x="3276600" y="304800"/>
            <a:ext cx="3048000" cy="1981200"/>
          </a:xfrm>
          <a:prstGeom prst="wedgeRoundRectCallout">
            <a:avLst>
              <a:gd name="adj1" fmla="val -2278"/>
              <a:gd name="adj2" fmla="val 76667"/>
              <a:gd name="adj3" fmla="val 16667"/>
            </a:avLst>
          </a:prstGeom>
          <a:solidFill>
            <a:srgbClr val="984807"/>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srgbClr val="FFFFFF"/>
                </a:solidFill>
                <a:effectLst/>
                <a:uLnTx/>
                <a:uFillTx/>
                <a:latin typeface="Calibri" pitchFamily="34" charset="0"/>
                <a:ea typeface="MS PGothic" pitchFamily="34" charset="-128"/>
              </a:rPr>
              <a:t>God is all powerful.  He inflicted and He will heal.</a:t>
            </a:r>
            <a:endParaRPr kumimoji="0" lang="en-US" altLang="en-US" sz="3200" b="0" i="0" u="none" strike="noStrike" kern="1200" cap="none" spc="0" normalizeH="0" baseline="0" noProof="0">
              <a:ln>
                <a:noFill/>
              </a:ln>
              <a:solidFill>
                <a:srgbClr val="FFFFFF"/>
              </a:solidFill>
              <a:effectLst/>
              <a:uLnTx/>
              <a:uFillTx/>
              <a:latin typeface="Calibri" pitchFamily="34" charset="0"/>
              <a:ea typeface="MS PGothic" pitchFamily="34" charset="-128"/>
            </a:endParaRPr>
          </a:p>
        </p:txBody>
      </p:sp>
      <p:sp>
        <p:nvSpPr>
          <p:cNvPr id="9" name="Rounded Rectangular Callout 8"/>
          <p:cNvSpPr>
            <a:spLocks noChangeArrowheads="1"/>
          </p:cNvSpPr>
          <p:nvPr/>
        </p:nvSpPr>
        <p:spPr bwMode="auto">
          <a:xfrm>
            <a:off x="6172200" y="609600"/>
            <a:ext cx="2971800" cy="1752600"/>
          </a:xfrm>
          <a:prstGeom prst="wedgeRoundRectCallout">
            <a:avLst>
              <a:gd name="adj1" fmla="val -69449"/>
              <a:gd name="adj2" fmla="val 91671"/>
              <a:gd name="adj3"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Calibri" pitchFamily="34" charset="0"/>
                <a:ea typeface="MS PGothic" pitchFamily="34" charset="-128"/>
              </a:rPr>
              <a:t>How can men compare to the holiness of God?  Repent!</a:t>
            </a:r>
            <a:endParaRPr kumimoji="0" lang="en-US" altLang="en-US" sz="28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10" name="Rounded Rectangular Callout 9"/>
          <p:cNvSpPr>
            <a:spLocks noChangeArrowheads="1"/>
          </p:cNvSpPr>
          <p:nvPr/>
        </p:nvSpPr>
        <p:spPr bwMode="auto">
          <a:xfrm>
            <a:off x="5181600" y="4648200"/>
            <a:ext cx="3657600" cy="1905000"/>
          </a:xfrm>
          <a:prstGeom prst="wedgeRoundRectCallout">
            <a:avLst>
              <a:gd name="adj1" fmla="val -69454"/>
              <a:gd name="adj2" fmla="val -62986"/>
              <a:gd name="adj3" fmla="val 16667"/>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Calibri" pitchFamily="34" charset="0"/>
                <a:ea typeface="MS PGothic" pitchFamily="34" charset="-128"/>
              </a:rPr>
              <a:t>God is a bully.  I want my lawyer… someone who stands between me and God.</a:t>
            </a:r>
            <a:endParaRPr kumimoji="0" lang="en-US" altLang="en-US" sz="28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Tree>
    <p:extLst>
      <p:ext uri="{BB962C8B-B14F-4D97-AF65-F5344CB8AC3E}">
        <p14:creationId xmlns:p14="http://schemas.microsoft.com/office/powerpoint/2010/main" val="348434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42B3440-8C64-479A-A79C-C5799CBE9961}" type="slidenum">
              <a:rPr lang="en-US" altLang="en-US">
                <a:solidFill>
                  <a:srgbClr val="898989"/>
                </a:solidFill>
              </a:rPr>
              <a:pPr/>
              <a:t>47</a:t>
            </a:fld>
            <a:endParaRPr lang="en-US" altLang="en-US">
              <a:solidFill>
                <a:srgbClr val="898989"/>
              </a:solidFill>
            </a:endParaRPr>
          </a:p>
        </p:txBody>
      </p:sp>
      <p:pic>
        <p:nvPicPr>
          <p:cNvPr id="63491" name="Picture 2" descr="bible_job.gi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38800" y="3200400"/>
            <a:ext cx="301783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techshout.com/images/chewing-gum-bo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33400"/>
            <a:ext cx="15811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524000" y="304800"/>
            <a:ext cx="7010400" cy="2667000"/>
          </a:xfrm>
          <a:prstGeom prst="wedgeRoundRectCallout">
            <a:avLst>
              <a:gd name="adj1" fmla="val -18714"/>
              <a:gd name="adj2" fmla="val 988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800" dirty="0"/>
              <a:t>Hey brother, God does speak and He cares and wants to keep us from eternal death, using sickness  if needed.  We need a mediator, who understands and points you to the right direction and who is willing to pay the ransom that you might have restoration.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0451 0.0699 C 0.33298 0.29027 0.56163 0.51088 0.63854 0.60023 C 0.71545 0.68958 0.56476 0.58796 0.5658 0.60625 C 0.56684 0.62407 0.60607 0.66643 0.64531 0.70902 " pathEditMode="relative" ptsTypes="aaaA">
                                      <p:cBhvr>
                                        <p:cTn id="6" dur="3000" fill="hold"/>
                                        <p:tgtEl>
                                          <p:spTgt spid="4098"/>
                                        </p:tgtEl>
                                        <p:attrNameLst>
                                          <p:attrName>ppt_x</p:attrName>
                                          <p:attrName>ppt_y</p:attrName>
                                        </p:attrNameLst>
                                      </p:cBhvr>
                                    </p:animMotion>
                                  </p:childTnLst>
                                </p:cTn>
                              </p:par>
                            </p:childTnLst>
                          </p:cTn>
                        </p:par>
                        <p:par>
                          <p:cTn id="7" fill="hold" nodeType="withGroup">
                            <p:stCondLst>
                              <p:cond delay="3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83D8A22-2565-4799-B3FB-0A7C955C53B9}" type="slidenum">
              <a:rPr lang="en-US" altLang="en-US">
                <a:solidFill>
                  <a:srgbClr val="898989"/>
                </a:solidFill>
              </a:rPr>
              <a:pPr/>
              <a:t>48</a:t>
            </a:fld>
            <a:endParaRPr lang="en-US" altLang="en-US">
              <a:solidFill>
                <a:srgbClr val="898989"/>
              </a:solidFill>
            </a:endParaRPr>
          </a:p>
        </p:txBody>
      </p:sp>
      <p:pic>
        <p:nvPicPr>
          <p:cNvPr id="64515" name="Picture 3" descr="http://hyper123.net/files/lightn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1"/>
          <p:cNvSpPr>
            <a:spLocks noChangeArrowheads="1"/>
          </p:cNvSpPr>
          <p:nvPr/>
        </p:nvSpPr>
        <p:spPr bwMode="auto">
          <a:xfrm>
            <a:off x="914400" y="1266825"/>
            <a:ext cx="7391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23888" indent="-623888">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buFont typeface="Arial" pitchFamily="34" charset="0"/>
              <a:buChar char="•"/>
            </a:pPr>
            <a:r>
              <a:rPr lang="en-US" altLang="en-US" sz="3600">
                <a:solidFill>
                  <a:schemeClr val="bg1"/>
                </a:solidFill>
                <a:latin typeface="Arial" pitchFamily="34" charset="0"/>
                <a:ea typeface="SimSun" pitchFamily="2" charset="-122"/>
              </a:rPr>
              <a:t>If God is all powerful and just, when He allowed </a:t>
            </a:r>
            <a:r>
              <a:rPr lang="en-US" altLang="zh-CN" sz="3600">
                <a:solidFill>
                  <a:schemeClr val="bg1"/>
                </a:solidFill>
                <a:latin typeface="Arial" pitchFamily="34" charset="0"/>
                <a:ea typeface="SimSun" pitchFamily="2" charset="-122"/>
                <a:cs typeface="Arial" pitchFamily="34" charset="0"/>
              </a:rPr>
              <a:t>righteous men to be inflicted with sickness, there must be a higher purpose.</a:t>
            </a:r>
          </a:p>
          <a:p>
            <a:pPr>
              <a:buFont typeface="Arial" pitchFamily="34" charset="0"/>
              <a:buChar char="•"/>
            </a:pPr>
            <a:endParaRPr lang="en-US" altLang="zh-CN" sz="3600">
              <a:solidFill>
                <a:schemeClr val="bg1"/>
              </a:solidFill>
              <a:latin typeface="Arial" pitchFamily="34" charset="0"/>
              <a:ea typeface="SimSun" pitchFamily="2" charset="-122"/>
              <a:cs typeface="Arial" pitchFamily="34" charset="0"/>
            </a:endParaRPr>
          </a:p>
          <a:p>
            <a:pPr>
              <a:buFont typeface="Arial" pitchFamily="34" charset="0"/>
              <a:buChar char="•"/>
            </a:pPr>
            <a:r>
              <a:rPr lang="en-US" altLang="zh-CN" sz="3600">
                <a:solidFill>
                  <a:schemeClr val="bg1"/>
                </a:solidFill>
                <a:latin typeface="Arial" pitchFamily="34" charset="0"/>
                <a:ea typeface="SimSun" pitchFamily="2" charset="-122"/>
                <a:cs typeface="Arial" pitchFamily="34" charset="0"/>
              </a:rPr>
              <a:t>We might not know the reason but even a greater good would come out of the sickness</a:t>
            </a:r>
            <a:r>
              <a:rPr lang="en-US" altLang="zh-CN" sz="3200">
                <a:solidFill>
                  <a:schemeClr val="bg1"/>
                </a:solidFill>
                <a:latin typeface="Arial" pitchFamily="34" charset="0"/>
                <a:ea typeface="SimSun" pitchFamily="2" charset="-122"/>
                <a:cs typeface="Arial" pitchFamily="34" charset="0"/>
              </a:rPr>
              <a:t>.</a:t>
            </a:r>
            <a:endParaRPr lang="en-US" altLang="zh-CN" sz="4800">
              <a:solidFill>
                <a:schemeClr val="bg1"/>
              </a:solidFill>
              <a:latin typeface="Arial" pitchFamily="34" charset="0"/>
              <a:ea typeface="SimSun" pitchFamily="2" charset="-122"/>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F86768E-027E-407A-BD83-B0B60197D33A}" type="slidenum">
              <a:rPr lang="en-US" altLang="en-US">
                <a:solidFill>
                  <a:srgbClr val="898989"/>
                </a:solidFill>
              </a:rPr>
              <a:pPr/>
              <a:t>49</a:t>
            </a:fld>
            <a:endParaRPr lang="en-US" altLang="en-US">
              <a:solidFill>
                <a:srgbClr val="898989"/>
              </a:solidFill>
            </a:endParaRPr>
          </a:p>
        </p:txBody>
      </p:sp>
      <p:sp>
        <p:nvSpPr>
          <p:cNvPr id="3" name="TextBox 2"/>
          <p:cNvSpPr txBox="1"/>
          <p:nvPr/>
        </p:nvSpPr>
        <p:spPr>
          <a:xfrm>
            <a:off x="0" y="228600"/>
            <a:ext cx="9144000"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en-US" sz="3600" b="1" cap="all" dirty="0">
                <a:latin typeface="Alfredo's Dance" pitchFamily="2" charset="0"/>
              </a:rPr>
              <a:t>OUR Suffering servant, redeemer &amp; healer</a:t>
            </a:r>
            <a:endParaRPr lang="en-US" sz="3600" b="1" dirty="0">
              <a:latin typeface="Alfredo's Dance" pitchFamily="2" charset="0"/>
            </a:endParaRPr>
          </a:p>
        </p:txBody>
      </p:sp>
      <p:pic>
        <p:nvPicPr>
          <p:cNvPr id="65542" name="Picture 2" descr="http://www.airmagination.com/july9.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5800" y="1828800"/>
            <a:ext cx="48768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15000" y="1600200"/>
            <a:ext cx="2895600" cy="120032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600">
                <a:solidFill>
                  <a:srgbClr val="FFFFFF"/>
                </a:solidFill>
              </a:rPr>
              <a:t>Jesus suffered on the cross</a:t>
            </a:r>
            <a:endParaRPr lang="en-US" altLang="en-US" sz="3600">
              <a:solidFill>
                <a:srgbClr val="FFFFFF"/>
              </a:solidFill>
            </a:endParaRPr>
          </a:p>
        </p:txBody>
      </p:sp>
      <p:sp>
        <p:nvSpPr>
          <p:cNvPr id="65546" name="TextBox 6"/>
          <p:cNvSpPr txBox="1">
            <a:spLocks noChangeArrowheads="1"/>
          </p:cNvSpPr>
          <p:nvPr/>
        </p:nvSpPr>
        <p:spPr bwMode="auto">
          <a:xfrm>
            <a:off x="5638800" y="2743200"/>
            <a:ext cx="3200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2800" dirty="0"/>
              <a:t>Sickness was because of the Fall and sin.  Jesus became the guilt offering once and for all that breaks the power of sin in our lives, restoring us to shalom peace.  </a:t>
            </a:r>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6000" b="1">
                <a:solidFill>
                  <a:srgbClr val="000000"/>
                </a:solidFill>
              </a:rPr>
              <a:t>Results of the Fall</a:t>
            </a:r>
            <a:endParaRPr lang="en-US" altLang="en-US" sz="6000" b="1">
              <a:solidFill>
                <a:srgbClr val="000000"/>
              </a:solidFill>
            </a:endParaRPr>
          </a:p>
        </p:txBody>
      </p:sp>
      <p:graphicFrame>
        <p:nvGraphicFramePr>
          <p:cNvPr id="3" name="Diagram 2"/>
          <p:cNvGraphicFramePr/>
          <p:nvPr/>
        </p:nvGraphicFramePr>
        <p:xfrm>
          <a:off x="1371600" y="1371600"/>
          <a:ext cx="5943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A7E2B0F-C347-4506-A588-F796E75DE178}" type="slidenum">
              <a:rPr lang="en-US" altLang="en-US">
                <a:solidFill>
                  <a:srgbClr val="898989"/>
                </a:solidFill>
              </a:rPr>
              <a:pPr/>
              <a:t>5</a:t>
            </a:fld>
            <a:endParaRPr lang="en-US" altLang="en-US">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6726FED-046E-4CEF-8788-8D50BCAC4F1F}" type="slidenum">
              <a:rPr lang="en-US" altLang="en-US">
                <a:solidFill>
                  <a:srgbClr val="898989"/>
                </a:solidFill>
              </a:rPr>
              <a:pPr/>
              <a:t>50</a:t>
            </a:fld>
            <a:endParaRPr lang="en-US" altLang="en-US">
              <a:solidFill>
                <a:srgbClr val="898989"/>
              </a:solidFill>
            </a:endParaRPr>
          </a:p>
        </p:txBody>
      </p:sp>
      <p:pic>
        <p:nvPicPr>
          <p:cNvPr id="66563" name="Picture 2" descr="http://www.airmagination.com/july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833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609600"/>
            <a:ext cx="8382000" cy="5016758"/>
          </a:xfrm>
          <a:prstGeom prst="rect">
            <a:avLst/>
          </a:prstGeom>
          <a:solidFill>
            <a:schemeClr val="tx1">
              <a:alpha val="56000"/>
            </a:schemeClr>
          </a:solidFill>
        </p:spPr>
        <p:txBody>
          <a:bodyPr>
            <a:spAutoFit/>
          </a:bodyPr>
          <a:lstStyle/>
          <a:p>
            <a:pPr fontAlgn="auto">
              <a:spcBef>
                <a:spcPts val="0"/>
              </a:spcBef>
              <a:spcAft>
                <a:spcPts val="0"/>
              </a:spcAft>
              <a:defRPr/>
            </a:pP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Isa 53:4-5  Surely he has borne our </a:t>
            </a:r>
            <a:r>
              <a:rPr lang="en-GB"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griefs</a:t>
            </a: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and carried our sorrows; yet we esteemed him stricken, smitten by God, and afflicted. But he was wounded for our </a:t>
            </a:r>
            <a:r>
              <a:rPr lang="en-GB" sz="4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ea typeface="+mn-ea"/>
              </a:rPr>
              <a:t>transgressions</a:t>
            </a: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he was crushed for our </a:t>
            </a:r>
            <a:r>
              <a:rPr lang="en-GB" sz="4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ea typeface="+mn-ea"/>
              </a:rPr>
              <a:t>iniquities</a:t>
            </a: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upon him was the </a:t>
            </a:r>
            <a:r>
              <a:rPr lang="en-GB" sz="4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ea typeface="+mn-ea"/>
              </a:rPr>
              <a:t>chastisement </a:t>
            </a: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that brought us peace, and </a:t>
            </a:r>
            <a:r>
              <a:rPr lang="en-GB" sz="4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ea typeface="+mn-ea"/>
              </a:rPr>
              <a:t>with his stripes we are healed</a:t>
            </a: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F791C32-95C1-4D3F-B948-73F4F51DA525}" type="slidenum">
              <a:rPr lang="en-US" altLang="en-US">
                <a:solidFill>
                  <a:srgbClr val="898989"/>
                </a:solidFill>
              </a:rPr>
              <a:pPr/>
              <a:t>51</a:t>
            </a:fld>
            <a:endParaRPr lang="en-US" altLang="en-US">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26768480"/>
              </p:ext>
            </p:extLst>
          </p:nvPr>
        </p:nvGraphicFramePr>
        <p:xfrm>
          <a:off x="381000" y="990600"/>
          <a:ext cx="8153400" cy="5775326"/>
        </p:xfrm>
        <a:graphic>
          <a:graphicData uri="http://schemas.openxmlformats.org/drawingml/2006/table">
            <a:tbl>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5111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FFFF"/>
                          </a:solidFill>
                          <a:effectLst/>
                          <a:latin typeface="Calibri" pitchFamily="34" charset="0"/>
                          <a:ea typeface="MS PGothic" pitchFamily="34" charset="-128"/>
                        </a:rPr>
                        <a:t>Atonement for Sin</a:t>
                      </a:r>
                      <a:endParaRPr kumimoji="0" lang="en-US" altLang="en-US" sz="2800" b="1" i="0" u="none" strike="noStrike" cap="none" normalizeH="0" baseline="0">
                        <a:ln>
                          <a:noFill/>
                        </a:ln>
                        <a:solidFill>
                          <a:srgbClr val="FFFFFF"/>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000000"/>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FFFF"/>
                          </a:solidFill>
                          <a:effectLst/>
                          <a:latin typeface="Calibri" pitchFamily="34" charset="0"/>
                          <a:ea typeface="MS PGothic" pitchFamily="34" charset="-128"/>
                        </a:rPr>
                        <a:t>Physical Healing</a:t>
                      </a:r>
                      <a:endParaRPr kumimoji="0" lang="en-US" altLang="en-US" sz="2800" b="1" i="0" u="none" strike="noStrike" cap="none" normalizeH="0" baseline="0">
                        <a:ln>
                          <a:noFill/>
                        </a:ln>
                        <a:solidFill>
                          <a:srgbClr val="FFFFFF"/>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Believers will face physical death </a:t>
                      </a:r>
                      <a:br>
                        <a:rPr kumimoji="0" lang="en-GB" altLang="en-US" sz="2000" b="1" i="0" u="none" strike="noStrike" cap="none" normalizeH="0" baseline="0">
                          <a:ln>
                            <a:noFill/>
                          </a:ln>
                          <a:solidFill>
                            <a:srgbClr val="000000"/>
                          </a:solidFill>
                          <a:effectLst/>
                          <a:latin typeface="Calibri" pitchFamily="34" charset="0"/>
                          <a:ea typeface="MS PGothic" pitchFamily="34" charset="-128"/>
                        </a:rPr>
                      </a:br>
                      <a:r>
                        <a:rPr kumimoji="0" lang="en-GB" altLang="en-US" sz="2000" b="1" i="0" u="none" strike="noStrike" cap="none" normalizeH="0" baseline="0">
                          <a:ln>
                            <a:noFill/>
                          </a:ln>
                          <a:solidFill>
                            <a:srgbClr val="000000"/>
                          </a:solidFill>
                          <a:effectLst/>
                          <a:latin typeface="Calibri" pitchFamily="34" charset="0"/>
                          <a:ea typeface="MS PGothic" pitchFamily="34" charset="-128"/>
                        </a:rPr>
                        <a:t>but not spiritual death</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D0E3EA"/>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Matthew 8:14-17 applies Isaiah 53:4 to physical healing </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D0E3EA"/>
                    </a:solidFill>
                  </a:tcPr>
                </a:tc>
                <a:extLst>
                  <a:ext uri="{0D108BD9-81ED-4DB2-BD59-A6C34878D82A}">
                    <a16:rowId xmlns:a16="http://schemas.microsoft.com/office/drawing/2014/main" val="10001"/>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Christ came to die for our sins—not for sickness (1 Cor 15:3)</a:t>
                      </a:r>
                    </a:p>
                  </a:txBody>
                  <a:tcPr horzOverflow="overflow">
                    <a:lnL>
                      <a:noFill/>
                    </a:lnL>
                    <a:lnR>
                      <a:noFill/>
                    </a:lnR>
                    <a:lnT>
                      <a:noFill/>
                    </a:lnT>
                    <a:lnB>
                      <a:noFill/>
                    </a:lnB>
                    <a:lnTlToBr>
                      <a:noFill/>
                    </a:lnTlToBr>
                    <a:lnBlToTr>
                      <a:noFill/>
                    </a:lnBlToTr>
                    <a:solidFill>
                      <a:srgbClr val="E9F1F5"/>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1 Cor 15:3 refers to complete future deliverance from sin and sickness</a:t>
                      </a:r>
                      <a:endParaRPr kumimoji="0" lang="en-US" altLang="en-US" sz="2400" b="1" i="0" u="none" strike="noStrike" cap="none" normalizeH="0" baseline="0" dirty="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E9F1F5"/>
                    </a:solidFill>
                  </a:tcPr>
                </a:tc>
                <a:extLst>
                  <a:ext uri="{0D108BD9-81ED-4DB2-BD59-A6C34878D82A}">
                    <a16:rowId xmlns:a16="http://schemas.microsoft.com/office/drawing/2014/main" val="10002"/>
                  </a:ext>
                </a:extLst>
              </a:tr>
              <a:tr h="10398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MS PGothic" pitchFamily="34" charset="-128"/>
                        </a:rPr>
                        <a:t>If atonement and healing were integrated, then if we fall sick, we would doubt our salvation</a:t>
                      </a:r>
                    </a:p>
                  </a:txBody>
                  <a:tcPr horzOverflow="overflow">
                    <a:lnL>
                      <a:noFill/>
                    </a:lnL>
                    <a:lnR>
                      <a:noFill/>
                    </a:lnR>
                    <a:lnT>
                      <a:noFill/>
                    </a:lnT>
                    <a:lnB>
                      <a:noFill/>
                    </a:lnB>
                    <a:lnTlToBr>
                      <a:noFill/>
                    </a:lnTlToBr>
                    <a:lnBlToTr>
                      <a:noFill/>
                    </a:lnBlToTr>
                    <a:solidFill>
                      <a:srgbClr val="D0E3EA"/>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Sickness closely links with effects of our fallen nature, but God forgives all our sins and heals all our diseases </a:t>
                      </a:r>
                      <a:endParaRPr kumimoji="0" lang="en-US" altLang="en-US" sz="2000" b="1" i="0" u="none" strike="noStrike" cap="none" normalizeH="0" baseline="0" dirty="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D0E3EA"/>
                    </a:solidFill>
                  </a:tcPr>
                </a:tc>
                <a:extLst>
                  <a:ext uri="{0D108BD9-81ED-4DB2-BD59-A6C34878D82A}">
                    <a16:rowId xmlns:a16="http://schemas.microsoft.com/office/drawing/2014/main" val="10003"/>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Philip applied Isaiah 53 to Christ’s  atonement for sin when speaking with the Ethiopian eunuch (Acts 8)</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E9F1F5"/>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Healing and atonement of sin are not the same, yet as sins are atoned for, healing and restoration comes</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E9F1F5"/>
                    </a:solidFill>
                  </a:tcPr>
                </a:tc>
                <a:extLst>
                  <a:ext uri="{0D108BD9-81ED-4DB2-BD59-A6C34878D82A}">
                    <a16:rowId xmlns:a16="http://schemas.microsoft.com/office/drawing/2014/main" val="10004"/>
                  </a:ext>
                </a:extLst>
              </a:tr>
              <a:tr h="10398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Jesus quoted Isaiah 53 in Matthew 8:14-17 by using the Greek term for </a:t>
                      </a:r>
                      <a:r>
                        <a:rPr kumimoji="0" lang="en-GB" altLang="en-US" sz="2000" b="1" i="1" u="none" strike="noStrike" cap="none" normalizeH="0" baseline="0" dirty="0">
                          <a:ln>
                            <a:noFill/>
                          </a:ln>
                          <a:solidFill>
                            <a:srgbClr val="000000"/>
                          </a:solidFill>
                          <a:effectLst/>
                          <a:latin typeface="Calibri" pitchFamily="34" charset="0"/>
                          <a:ea typeface="MS PGothic" pitchFamily="34" charset="-128"/>
                        </a:rPr>
                        <a:t>take away </a:t>
                      </a: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and not </a:t>
                      </a:r>
                      <a:r>
                        <a:rPr kumimoji="0" lang="en-GB" altLang="en-US" sz="2000" b="1" i="1" u="none" strike="noStrike" cap="none" normalizeH="0" baseline="0" dirty="0">
                          <a:ln>
                            <a:noFill/>
                          </a:ln>
                          <a:solidFill>
                            <a:srgbClr val="000000"/>
                          </a:solidFill>
                          <a:effectLst/>
                          <a:latin typeface="Calibri" pitchFamily="34" charset="0"/>
                          <a:ea typeface="MS PGothic" pitchFamily="34" charset="-128"/>
                        </a:rPr>
                        <a:t>carried</a:t>
                      </a:r>
                      <a:endParaRPr kumimoji="0" lang="en-US" altLang="en-US" sz="2000" b="1" i="0" u="none" strike="noStrike" cap="none" normalizeH="0" baseline="0" dirty="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D0E3EA"/>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root word for </a:t>
                      </a:r>
                      <a:r>
                        <a:rPr kumimoji="0" lang="en-GB" altLang="en-US" sz="2000" b="1" i="1" u="none" strike="noStrike" cap="none" normalizeH="0" baseline="0">
                          <a:ln>
                            <a:noFill/>
                          </a:ln>
                          <a:solidFill>
                            <a:srgbClr val="000000"/>
                          </a:solidFill>
                          <a:effectLst/>
                          <a:latin typeface="Calibri" pitchFamily="34" charset="0"/>
                          <a:ea typeface="MS PGothic" pitchFamily="34" charset="-128"/>
                        </a:rPr>
                        <a:t>heal </a:t>
                      </a:r>
                      <a:r>
                        <a:rPr kumimoji="0" lang="en-GB" altLang="en-US" sz="2000" b="1" i="0" u="none" strike="noStrike" cap="none" normalizeH="0" baseline="0">
                          <a:ln>
                            <a:noFill/>
                          </a:ln>
                          <a:solidFill>
                            <a:srgbClr val="000000"/>
                          </a:solidFill>
                          <a:effectLst/>
                          <a:latin typeface="Calibri" pitchFamily="34" charset="0"/>
                          <a:ea typeface="MS PGothic" pitchFamily="34" charset="-128"/>
                        </a:rPr>
                        <a:t>in Isa 53:5 (</a:t>
                      </a:r>
                      <a:r>
                        <a:rPr kumimoji="0" lang="en-GB" altLang="en-US" sz="2000" b="1" i="1" u="none" strike="noStrike" cap="none" normalizeH="0" baseline="0">
                          <a:ln>
                            <a:noFill/>
                          </a:ln>
                          <a:solidFill>
                            <a:srgbClr val="000000"/>
                          </a:solidFill>
                          <a:effectLst/>
                          <a:latin typeface="Calibri" pitchFamily="34" charset="0"/>
                          <a:ea typeface="MS PGothic" pitchFamily="34" charset="-128"/>
                        </a:rPr>
                        <a:t>rapha</a:t>
                      </a:r>
                      <a:r>
                        <a:rPr kumimoji="0" lang="en-GB" altLang="en-US" sz="2000" b="1" i="0" u="none" strike="noStrike" cap="none" normalizeH="0" baseline="0">
                          <a:ln>
                            <a:noFill/>
                          </a:ln>
                          <a:solidFill>
                            <a:srgbClr val="000000"/>
                          </a:solidFill>
                          <a:effectLst/>
                          <a:latin typeface="Calibri" pitchFamily="34" charset="0"/>
                          <a:ea typeface="MS PGothic" pitchFamily="34" charset="-128"/>
                        </a:rPr>
                        <a:t>), could mean healing physically or spiritually</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D0E3EA"/>
                    </a:solidFill>
                  </a:tcPr>
                </a:tc>
                <a:extLst>
                  <a:ext uri="{0D108BD9-81ED-4DB2-BD59-A6C34878D82A}">
                    <a16:rowId xmlns:a16="http://schemas.microsoft.com/office/drawing/2014/main" val="10005"/>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Peter’s quote of Isaiah 53 referred to spiritual healing</a:t>
                      </a:r>
                      <a:endParaRPr kumimoji="0" lang="en-US" altLang="en-US" sz="2000" b="1" i="0" u="none" strike="noStrike" cap="none" normalizeH="0" baseline="0" dirty="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E9F1F5"/>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The word </a:t>
                      </a:r>
                      <a:r>
                        <a:rPr kumimoji="0" lang="en-GB" altLang="en-US" sz="2000" b="1" i="1" u="none" strike="noStrike" cap="none" normalizeH="0" baseline="0" dirty="0">
                          <a:ln>
                            <a:noFill/>
                          </a:ln>
                          <a:solidFill>
                            <a:srgbClr val="000000"/>
                          </a:solidFill>
                          <a:effectLst/>
                          <a:latin typeface="Calibri" pitchFamily="34" charset="0"/>
                          <a:ea typeface="MS PGothic" pitchFamily="34" charset="-128"/>
                        </a:rPr>
                        <a:t>griefs </a:t>
                      </a: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in Isa 53:4 (</a:t>
                      </a:r>
                      <a:r>
                        <a:rPr kumimoji="0" lang="en-GB" altLang="en-US" sz="2000" b="1" i="1" u="none" strike="noStrike" cap="none" normalizeH="0" baseline="0" dirty="0" err="1">
                          <a:ln>
                            <a:noFill/>
                          </a:ln>
                          <a:solidFill>
                            <a:srgbClr val="000000"/>
                          </a:solidFill>
                          <a:effectLst/>
                          <a:latin typeface="Calibri" pitchFamily="34" charset="0"/>
                          <a:ea typeface="MS PGothic" pitchFamily="34" charset="-128"/>
                        </a:rPr>
                        <a:t>choliy</a:t>
                      </a: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 is used mostly of physical healing</a:t>
                      </a:r>
                      <a:endParaRPr kumimoji="0" lang="en-US" altLang="en-US" sz="2000" b="1" i="0" u="none" strike="noStrike" cap="none" normalizeH="0" baseline="0" dirty="0">
                        <a:ln>
                          <a:noFill/>
                        </a:ln>
                        <a:solidFill>
                          <a:srgbClr val="000000"/>
                        </a:solidFill>
                        <a:effectLst/>
                        <a:latin typeface="Calibri" pitchFamily="34" charset="0"/>
                        <a:ea typeface="MS PGothic" pitchFamily="34" charset="-128"/>
                      </a:endParaRPr>
                    </a:p>
                  </a:txBody>
                  <a:tcPr horzOverflow="overflow">
                    <a:lnL>
                      <a:noFill/>
                    </a:lnL>
                    <a:lnR>
                      <a:noFill/>
                    </a:lnR>
                    <a:lnT>
                      <a:noFill/>
                    </a:lnT>
                    <a:lnB>
                      <a:noFill/>
                    </a:lnB>
                    <a:lnTlToBr>
                      <a:noFill/>
                    </a:lnTlToBr>
                    <a:lnBlToTr>
                      <a:noFill/>
                    </a:lnBlToTr>
                    <a:solidFill>
                      <a:srgbClr val="E9F1F5"/>
                    </a:solidFill>
                  </a:tcPr>
                </a:tc>
                <a:extLst>
                  <a:ext uri="{0D108BD9-81ED-4DB2-BD59-A6C34878D82A}">
                    <a16:rowId xmlns:a16="http://schemas.microsoft.com/office/drawing/2014/main" val="10006"/>
                  </a:ext>
                </a:extLst>
              </a:tr>
            </a:tbl>
          </a:graphicData>
        </a:graphic>
      </p:graphicFrame>
      <p:graphicFrame>
        <p:nvGraphicFramePr>
          <p:cNvPr id="4" name="Diagram 3"/>
          <p:cNvGraphicFramePr/>
          <p:nvPr/>
        </p:nvGraphicFramePr>
        <p:xfrm>
          <a:off x="381000" y="0"/>
          <a:ext cx="8229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1B0E0D6-DBF8-389D-FCB5-3BB56E82D402}"/>
              </a:ext>
            </a:extLst>
          </p:cNvPr>
          <p:cNvSpPr txBox="1"/>
          <p:nvPr/>
        </p:nvSpPr>
        <p:spPr>
          <a:xfrm>
            <a:off x="3625516" y="-882316"/>
            <a:ext cx="184731" cy="369332"/>
          </a:xfrm>
          <a:prstGeom prst="rect">
            <a:avLst/>
          </a:prstGeom>
          <a:noFill/>
        </p:spPr>
        <p:txBody>
          <a:bodyPr wrap="none" rtlCol="0">
            <a:spAutoFit/>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35035D1-6B13-4688-9818-B68BE429180F}" type="slidenum">
              <a:rPr lang="en-US" altLang="en-US">
                <a:solidFill>
                  <a:srgbClr val="898989"/>
                </a:solidFill>
              </a:rPr>
              <a:pPr/>
              <a:t>52</a:t>
            </a:fld>
            <a:endParaRPr lang="en-US" altLang="en-US">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5737206"/>
              </p:ext>
            </p:extLst>
          </p:nvPr>
        </p:nvGraphicFramePr>
        <p:xfrm>
          <a:off x="228600" y="76200"/>
          <a:ext cx="8610600" cy="633984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FFFF"/>
                          </a:solidFill>
                          <a:effectLst/>
                          <a:latin typeface="Calibri" pitchFamily="34" charset="0"/>
                          <a:ea typeface="MS PGothic" pitchFamily="34" charset="-128"/>
                        </a:rPr>
                        <a:t>Job</a:t>
                      </a:r>
                      <a:endParaRPr kumimoji="0" lang="en-US" altLang="en-US" sz="2800" b="1" i="0" u="none" strike="noStrike" cap="none" normalizeH="0" baseline="0">
                        <a:ln>
                          <a:noFill/>
                        </a:ln>
                        <a:solidFill>
                          <a:srgbClr val="FFFFFF"/>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FFFF"/>
                          </a:solidFill>
                          <a:effectLst/>
                          <a:latin typeface="Calibri" pitchFamily="34" charset="0"/>
                          <a:ea typeface="MS PGothic" pitchFamily="34" charset="-128"/>
                        </a:rPr>
                        <a:t>Suffering Servant</a:t>
                      </a:r>
                      <a:endParaRPr kumimoji="0" lang="en-US" altLang="en-US" sz="2800" b="1" i="0" u="none" strike="noStrike" cap="none" normalizeH="0" baseline="0">
                        <a:ln>
                          <a:noFill/>
                        </a:ln>
                        <a:solidFill>
                          <a:srgbClr val="FFFFFF"/>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extLst>
                  <a:ext uri="{0D108BD9-81ED-4DB2-BD59-A6C34878D82A}">
                    <a16:rowId xmlns:a16="http://schemas.microsoft.com/office/drawing/2014/main" val="10000"/>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is “my servant” (Job 1:8; 2:3)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God praises the Suffering Servant as he does Job (Isa 42:1)</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is “stricken” of God (Job 19:21)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people consider the Servant to be “stricken” of God (Isa 53:4)</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Job is chastised by the Almighty (Job 5:17)</a:t>
                      </a:r>
                      <a:endParaRPr kumimoji="0" lang="en-US" altLang="en-US" sz="2000" b="1" i="0" u="none" strike="noStrike" cap="none" normalizeH="0" baseline="0" dirty="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same “chastisement” is predicted of the Servant (Isa 53:5)</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096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is “despised” by compatriots </a:t>
                      </a:r>
                      <a:br>
                        <a:rPr kumimoji="0" lang="en-GB" altLang="en-US" sz="2000" b="1" i="0" u="none" strike="noStrike" cap="none" normalizeH="0" baseline="0">
                          <a:ln>
                            <a:noFill/>
                          </a:ln>
                          <a:solidFill>
                            <a:srgbClr val="000000"/>
                          </a:solidFill>
                          <a:effectLst/>
                          <a:latin typeface="Calibri" pitchFamily="34" charset="0"/>
                          <a:ea typeface="MS PGothic" pitchFamily="34" charset="-128"/>
                        </a:rPr>
                      </a:br>
                      <a:r>
                        <a:rPr kumimoji="0" lang="en-GB" altLang="en-US" sz="2000" b="1" i="0" u="none" strike="noStrike" cap="none" normalizeH="0" baseline="0">
                          <a:ln>
                            <a:noFill/>
                          </a:ln>
                          <a:solidFill>
                            <a:srgbClr val="000000"/>
                          </a:solidFill>
                          <a:effectLst/>
                          <a:latin typeface="Calibri" pitchFamily="34" charset="0"/>
                          <a:ea typeface="MS PGothic" pitchFamily="34" charset="-128"/>
                        </a:rPr>
                        <a:t>(Job 19:18)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Servant is despised and not esteemed (Isa 53:3)</a:t>
                      </a: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Job’s friends “forget” him and his brethren “stay away” from him </a:t>
                      </a:r>
                      <a:br>
                        <a:rPr kumimoji="0" lang="en-GB" altLang="en-US" sz="2000" b="1" i="0" u="none" strike="noStrike" cap="none" normalizeH="0" baseline="0">
                          <a:ln>
                            <a:noFill/>
                          </a:ln>
                          <a:solidFill>
                            <a:srgbClr val="000000"/>
                          </a:solidFill>
                          <a:effectLst/>
                          <a:latin typeface="Calibri" pitchFamily="34" charset="0"/>
                          <a:ea typeface="MS PGothic" pitchFamily="34" charset="-128"/>
                        </a:rPr>
                      </a:br>
                      <a:r>
                        <a:rPr kumimoji="0" lang="en-GB" altLang="en-US" sz="2000" b="1" i="0" u="none" strike="noStrike" cap="none" normalizeH="0" baseline="0">
                          <a:ln>
                            <a:noFill/>
                          </a:ln>
                          <a:solidFill>
                            <a:srgbClr val="000000"/>
                          </a:solidFill>
                          <a:effectLst/>
                          <a:latin typeface="Calibri" pitchFamily="34" charset="0"/>
                          <a:ea typeface="MS PGothic" pitchFamily="34" charset="-128"/>
                        </a:rPr>
                        <a:t>(Job 19:13-14)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Suffering Servant’s compatriots “hide their faces” (Isa 53:3)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556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is “smitten” on the “cheeks” </a:t>
                      </a:r>
                      <a:br>
                        <a:rPr kumimoji="0" lang="en-GB" altLang="en-US" sz="2000" b="1" i="0" u="none" strike="noStrike" cap="none" normalizeH="0" baseline="0">
                          <a:ln>
                            <a:noFill/>
                          </a:ln>
                          <a:solidFill>
                            <a:srgbClr val="000000"/>
                          </a:solidFill>
                          <a:effectLst/>
                          <a:latin typeface="Calibri" pitchFamily="34" charset="0"/>
                          <a:ea typeface="MS PGothic" pitchFamily="34" charset="-128"/>
                        </a:rPr>
                      </a:br>
                      <a:r>
                        <a:rPr kumimoji="0" lang="en-GB" altLang="en-US" sz="2000" b="1" i="0" u="none" strike="noStrike" cap="none" normalizeH="0" baseline="0">
                          <a:ln>
                            <a:noFill/>
                          </a:ln>
                          <a:solidFill>
                            <a:srgbClr val="000000"/>
                          </a:solidFill>
                          <a:effectLst/>
                          <a:latin typeface="Calibri" pitchFamily="34" charset="0"/>
                          <a:ea typeface="MS PGothic" pitchFamily="34" charset="-128"/>
                        </a:rPr>
                        <a:t>(Job 16:10)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Servant also is “smitten” on the “cheeks” (Isa 50:6, 53:4).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11588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records his experience as, “They abhor me, they flee far from me, and spare not to spit in my face” (Job 30:10, cf. Job 17:6)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itchFamily="34" charset="0"/>
                          <a:ea typeface="MS PGothic" pitchFamily="34" charset="-128"/>
                        </a:rPr>
                        <a:t>The Servant does not hide his face from “spitting” (Isa 50:6 ), which is a rare word (3x) that only occurs in Job (2x) and Isaiah.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4" name="TextBox 3"/>
          <p:cNvSpPr txBox="1">
            <a:spLocks noChangeArrowheads="1"/>
          </p:cNvSpPr>
          <p:nvPr/>
        </p:nvSpPr>
        <p:spPr bwMode="auto">
          <a:xfrm>
            <a:off x="0" y="6350000"/>
            <a:ext cx="9144000" cy="584200"/>
          </a:xfrm>
          <a:prstGeom prst="rect">
            <a:avLst/>
          </a:prstGeom>
          <a:noFill/>
          <a:ln w="38100">
            <a:solidFill>
              <a:schemeClr val="bg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1600" b="1"/>
              <a:t>The above comparisons between Job &amp; Suffering Servant are taken from Andrew Perry, “The Suffering Servant of Isaiah and the Suffering of Job” at http://www.christadelphian-ejbi.org/presentations/job.pdf </a:t>
            </a:r>
            <a:endParaRPr lang="en-US" altLang="en-US" sz="16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C5136BF3-5678-410C-95F7-51894DE49BF5}" type="slidenum">
              <a:rPr lang="en-US" altLang="en-US">
                <a:solidFill>
                  <a:srgbClr val="898989"/>
                </a:solidFill>
              </a:rPr>
              <a:pPr/>
              <a:t>53</a:t>
            </a:fld>
            <a:endParaRPr lang="en-US" altLang="en-US">
              <a:solidFill>
                <a:srgbClr val="898989"/>
              </a:solidFill>
            </a:endParaRPr>
          </a:p>
        </p:txBody>
      </p:sp>
      <p:graphicFrame>
        <p:nvGraphicFramePr>
          <p:cNvPr id="3" name="Table 2"/>
          <p:cNvGraphicFramePr>
            <a:graphicFrameLocks noGrp="1"/>
          </p:cNvGraphicFramePr>
          <p:nvPr/>
        </p:nvGraphicFramePr>
        <p:xfrm>
          <a:off x="228600" y="76200"/>
          <a:ext cx="8686800" cy="6667183"/>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857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FFFF"/>
                          </a:solidFill>
                          <a:effectLst/>
                          <a:latin typeface="Calibri" pitchFamily="34" charset="0"/>
                          <a:ea typeface="MS PGothic" pitchFamily="34" charset="-128"/>
                        </a:rPr>
                        <a:t>Job</a:t>
                      </a:r>
                      <a:endParaRPr kumimoji="0" lang="en-US" altLang="en-US" sz="2800" b="1" i="0" u="none" strike="noStrike" cap="none" normalizeH="0" baseline="0">
                        <a:ln>
                          <a:noFill/>
                        </a:ln>
                        <a:solidFill>
                          <a:srgbClr val="FFFFFF"/>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FFFFFF"/>
                          </a:solidFill>
                          <a:effectLst/>
                          <a:latin typeface="Calibri" pitchFamily="34" charset="0"/>
                          <a:ea typeface="MS PGothic" pitchFamily="34" charset="-128"/>
                        </a:rPr>
                        <a:t>Suffering Servant</a:t>
                      </a:r>
                      <a:endParaRPr kumimoji="0" lang="en-US" altLang="en-US" sz="2800" b="1" i="0" u="none" strike="noStrike" cap="none" normalizeH="0" baseline="0">
                        <a:ln>
                          <a:noFill/>
                        </a:ln>
                        <a:solidFill>
                          <a:srgbClr val="FFFFFF"/>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extLst>
                  <a:ext uri="{0D108BD9-81ED-4DB2-BD59-A6C34878D82A}">
                    <a16:rowId xmlns:a16="http://schemas.microsoft.com/office/drawing/2014/main" val="10000"/>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claims that what has befallen him was “not for any violence” in his hands (Job 16:17)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This phrase occurs once elsewhere in Isaiah 53:9, “because he had done no violence”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493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asserts that his prayer was pure (Job 16:17)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No guile was found in the Suffering Servant’s mouth (Isa 53:9, cf. Job 31:5)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says that upright men are astonished or appalled at what has happened to him (Job 17:8)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“Many were appalled at thee” (Isa 52:14)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493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says that the mockers will not be “exalted” (Job 17:4)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Suffering Servant himself is the one who would be exalted (Isa 52:13)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wants someone to “contend” with him ( Job 13:19)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The same question is posed by the Suffering Servant: “Who will contend with me?” (Isa 50:8)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complains that he is being eaten by moths (Job 13:28)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In contrast, the adversaries of the Suffering Servant would be eaten by moths (Isa 50:9)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6270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Job rests his case with God (Job 16:19)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Calibri" pitchFamily="34" charset="0"/>
                          <a:ea typeface="MS PGothic" pitchFamily="34" charset="-128"/>
                        </a:rPr>
                        <a:t>So does the Suffering Servant (Isa 49:4)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96CCF250-87FB-4243-9D45-745E4FFCD572}" type="slidenum">
              <a:rPr lang="en-US" altLang="en-US">
                <a:solidFill>
                  <a:srgbClr val="898989"/>
                </a:solidFill>
              </a:rPr>
              <a:pPr/>
              <a:t>54</a:t>
            </a:fld>
            <a:endParaRPr lang="en-US" altLang="en-US">
              <a:solidFill>
                <a:srgbClr val="898989"/>
              </a:solidFill>
            </a:endParaRPr>
          </a:p>
        </p:txBody>
      </p:sp>
      <p:pic>
        <p:nvPicPr>
          <p:cNvPr id="70659" name="Picture 2" descr="http://oneyearbibleimages.com/follow_jesu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90100" cy="129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762000"/>
            <a:ext cx="6248400" cy="3046413"/>
          </a:xfrm>
          <a:prstGeom prst="rect">
            <a:avLst/>
          </a:prstGeom>
          <a:solidFill>
            <a:schemeClr val="tx2">
              <a:lumMod val="50000"/>
              <a:alpha val="55000"/>
            </a:schemeClr>
          </a:solidFill>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3200" b="1">
                <a:solidFill>
                  <a:schemeClr val="bg1"/>
                </a:solidFill>
                <a:effectLst>
                  <a:outerShdw blurRad="38100" dist="38100" dir="2700000" algn="tl">
                    <a:srgbClr val="000000"/>
                  </a:outerShdw>
                </a:effectLst>
              </a:rPr>
              <a:t>Jesus on the cross ultimately substituted for our sin of rebellion in the Fall and the sins that have been committed.  His death lays the foundation for the wellness and fullness for shalom peace.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AE5C9B1B-2769-476A-91CF-C609C7F9272E}" type="slidenum">
              <a:rPr lang="en-US" altLang="en-US">
                <a:solidFill>
                  <a:srgbClr val="898989"/>
                </a:solidFill>
              </a:rPr>
              <a:pPr/>
              <a:t>55</a:t>
            </a:fld>
            <a:endParaRPr lang="en-US" altLang="en-US">
              <a:solidFill>
                <a:srgbClr val="898989"/>
              </a:solidFill>
            </a:endParaRPr>
          </a:p>
        </p:txBody>
      </p:sp>
      <p:sp>
        <p:nvSpPr>
          <p:cNvPr id="71683" name="TextBox 4"/>
          <p:cNvSpPr txBox="1">
            <a:spLocks noChangeArrowheads="1"/>
          </p:cNvSpPr>
          <p:nvPr/>
        </p:nvSpPr>
        <p:spPr bwMode="auto">
          <a:xfrm>
            <a:off x="533400" y="4114800"/>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400"/>
              <a:t>Satan used the weapon of sickness with the accusation that man will do anything to keep his life.  </a:t>
            </a:r>
            <a:endParaRPr lang="en-US" altLang="en-US" sz="4400"/>
          </a:p>
        </p:txBody>
      </p:sp>
      <p:pic>
        <p:nvPicPr>
          <p:cNvPr id="71684" name="Picture 5" descr="jobsatan.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133600" y="1225550"/>
            <a:ext cx="3733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152400"/>
            <a:ext cx="8305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5400" b="1">
                <a:solidFill>
                  <a:srgbClr val="000000"/>
                </a:solidFill>
                <a:latin typeface="Alfredo's Dance" charset="0"/>
              </a:rPr>
              <a:t>Satan lost his challenge</a:t>
            </a:r>
            <a:endParaRPr lang="en-US" altLang="en-US" sz="5400" b="1">
              <a:solidFill>
                <a:srgbClr val="000000"/>
              </a:solidFill>
              <a:latin typeface="Alfredo's Dance"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2937831-4B9C-4B61-8EC3-0F14E514250B}" type="slidenum">
              <a:rPr lang="en-US" altLang="en-US">
                <a:solidFill>
                  <a:srgbClr val="898989"/>
                </a:solidFill>
              </a:rPr>
              <a:pPr/>
              <a:t>56</a:t>
            </a:fld>
            <a:endParaRPr lang="en-US" altLang="en-US">
              <a:solidFill>
                <a:srgbClr val="898989"/>
              </a:solidFill>
            </a:endParaRPr>
          </a:p>
        </p:txBody>
      </p:sp>
      <p:pic>
        <p:nvPicPr>
          <p:cNvPr id="72707" name="Picture 3" descr="MCj03536420000[1].wm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52400"/>
            <a:ext cx="91979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905000" y="3657600"/>
            <a:ext cx="7162800" cy="2862263"/>
          </a:xfrm>
          <a:prstGeom prst="rect">
            <a:avLst/>
          </a:prstGeom>
          <a:solidFill>
            <a:srgbClr val="10253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3600">
                <a:solidFill>
                  <a:schemeClr val="bg1"/>
                </a:solidFill>
              </a:rPr>
              <a:t>God healed Sarah of barrenness so she gave birth to Isaac, but Abraham was willing to give up Isaac because He believed that God could raise him from the dead (Heb. 11:19)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5499264-5C07-4AF1-8872-BB2885D26B1F}" type="slidenum">
              <a:rPr lang="en-US" altLang="en-US">
                <a:solidFill>
                  <a:srgbClr val="898989"/>
                </a:solidFill>
              </a:rPr>
              <a:pPr/>
              <a:t>57</a:t>
            </a:fld>
            <a:endParaRPr lang="en-US" altLang="en-US">
              <a:solidFill>
                <a:srgbClr val="898989"/>
              </a:solidFill>
            </a:endParaRPr>
          </a:p>
        </p:txBody>
      </p:sp>
      <p:pic>
        <p:nvPicPr>
          <p:cNvPr id="73731" name="Picture 3" descr="scan0006.jpg"/>
          <p:cNvPicPr>
            <a:picLocks noChangeAspect="1"/>
          </p:cNvPicPr>
          <p:nvPr/>
        </p:nvPicPr>
        <p:blipFill rotWithShape="1">
          <a:blip r:embed="rId2">
            <a:extLst>
              <a:ext uri="{28A0092B-C50C-407E-A947-70E740481C1C}">
                <a14:useLocalDpi xmlns:a14="http://schemas.microsoft.com/office/drawing/2010/main" val="0"/>
              </a:ext>
            </a:extLst>
          </a:blip>
          <a:srcRect t="3099" b="27179"/>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p:cNvSpPr>
            <a:spLocks noChangeArrowheads="1"/>
          </p:cNvSpPr>
          <p:nvPr/>
        </p:nvSpPr>
        <p:spPr bwMode="auto">
          <a:xfrm>
            <a:off x="457200" y="2268567"/>
            <a:ext cx="4800600" cy="4524315"/>
          </a:xfrm>
          <a:prstGeom prst="rect">
            <a:avLst/>
          </a:prstGeom>
          <a:solidFill>
            <a:srgbClr val="10253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indent="15875"/>
            <a:r>
              <a:rPr lang="en-US" altLang="en-US" sz="3200" dirty="0">
                <a:solidFill>
                  <a:schemeClr val="bg1"/>
                </a:solidFill>
                <a:latin typeface="Arial" pitchFamily="34" charset="0"/>
                <a:ea typeface="SimSun" pitchFamily="2" charset="-122"/>
              </a:rPr>
              <a:t>When Job had his divine encounter, he no longer pursued his </a:t>
            </a:r>
            <a:r>
              <a:rPr lang="en-US" altLang="zh-CN" sz="3200" dirty="0">
                <a:solidFill>
                  <a:schemeClr val="bg1"/>
                </a:solidFill>
                <a:latin typeface="Arial" pitchFamily="34" charset="0"/>
                <a:ea typeface="SimSun" pitchFamily="2" charset="-122"/>
                <a:cs typeface="Arial" pitchFamily="34" charset="0"/>
              </a:rPr>
              <a:t>restoration and healing.  His suffering no longer mattered, since he knew that God’s purposes were good and higher than his sufferings.  </a:t>
            </a:r>
            <a:endParaRPr lang="en-US" altLang="zh-CN" sz="4400" dirty="0">
              <a:solidFill>
                <a:schemeClr val="bg1"/>
              </a:solidFill>
              <a:latin typeface="Arial" pitchFamily="34" charset="0"/>
              <a:ea typeface="SimSun" pitchFamily="2"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terthompsonart.ca/thumbs/lrg-71-img_6917.JPG">
            <a:extLst>
              <a:ext uri="{FF2B5EF4-FFF2-40B4-BE49-F238E27FC236}">
                <a16:creationId xmlns:a16="http://schemas.microsoft.com/office/drawing/2014/main" id="{4529CD27-A540-5B46-9A86-E32C3AF91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63" b="29419"/>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C49607C-816F-41E5-B45E-FF37EB969505}" type="slidenum">
              <a:rPr lang="en-US" altLang="en-US">
                <a:solidFill>
                  <a:srgbClr val="898989"/>
                </a:solidFill>
              </a:rPr>
              <a:pPr/>
              <a:t>58</a:t>
            </a:fld>
            <a:endParaRPr lang="en-US" altLang="en-US">
              <a:solidFill>
                <a:srgbClr val="898989"/>
              </a:solidFill>
            </a:endParaRPr>
          </a:p>
        </p:txBody>
      </p:sp>
      <p:sp>
        <p:nvSpPr>
          <p:cNvPr id="74756" name="Rectangle 2"/>
          <p:cNvSpPr>
            <a:spLocks noChangeArrowheads="1"/>
          </p:cNvSpPr>
          <p:nvPr/>
        </p:nvSpPr>
        <p:spPr bwMode="auto">
          <a:xfrm>
            <a:off x="304800" y="152400"/>
            <a:ext cx="502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US" altLang="en-US" sz="4000">
                <a:solidFill>
                  <a:schemeClr val="bg1"/>
                </a:solidFill>
              </a:rPr>
              <a:t>The suffering servant, Jesus, was willingly crushed and broken by God.  He knew that a greater good would come out of His pain—that many would be justified because He took our place of judgment.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5AE2C25A-DD5C-4D5C-8F70-37AD3E31BA10}" type="slidenum">
              <a:rPr lang="en-US" altLang="en-US">
                <a:solidFill>
                  <a:srgbClr val="898989"/>
                </a:solidFill>
              </a:rPr>
              <a:pPr/>
              <a:t>59</a:t>
            </a:fld>
            <a:endParaRPr lang="en-US" altLang="en-US">
              <a:solidFill>
                <a:srgbClr val="898989"/>
              </a:solidFill>
            </a:endParaRPr>
          </a:p>
        </p:txBody>
      </p:sp>
      <p:sp>
        <p:nvSpPr>
          <p:cNvPr id="75779" name="TextBox 4"/>
          <p:cNvSpPr txBox="1">
            <a:spLocks noChangeArrowheads="1"/>
          </p:cNvSpPr>
          <p:nvPr/>
        </p:nvSpPr>
        <p:spPr bwMode="auto">
          <a:xfrm>
            <a:off x="22098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6600">
                <a:latin typeface="Waltograph UI" charset="0"/>
              </a:rPr>
              <a:t>The end</a:t>
            </a:r>
            <a:endParaRPr lang="en-US" altLang="en-US" sz="6600">
              <a:latin typeface="Waltograph UI" charset="0"/>
            </a:endParaRPr>
          </a:p>
        </p:txBody>
      </p:sp>
      <p:sp>
        <p:nvSpPr>
          <p:cNvPr id="6" name="Rectangle 5"/>
          <p:cNvSpPr>
            <a:spLocks noChangeArrowheads="1"/>
          </p:cNvSpPr>
          <p:nvPr/>
        </p:nvSpPr>
        <p:spPr bwMode="auto">
          <a:xfrm>
            <a:off x="0" y="0"/>
            <a:ext cx="9144000" cy="6858000"/>
          </a:xfrm>
          <a:prstGeom prst="rect">
            <a:avLst/>
          </a:pr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830997"/>
          </a:xfrm>
          <a:prstGeom prst="rect">
            <a:avLst/>
          </a:prstGeom>
          <a:solidFill>
            <a:srgbClr val="855F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4800" b="1">
                <a:solidFill>
                  <a:srgbClr val="FFFFFF"/>
                </a:solidFill>
              </a:rPr>
              <a:t>Understanding sickness in the OT</a:t>
            </a:r>
            <a:endParaRPr lang="en-US" altLang="en-US" sz="4800" b="1">
              <a:solidFill>
                <a:srgbClr val="FFFFFF"/>
              </a:solidFill>
            </a:endParaRPr>
          </a:p>
        </p:txBody>
      </p:sp>
      <p:pic>
        <p:nvPicPr>
          <p:cNvPr id="19461" name="Picture 3" descr="Old_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3076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0" y="1066800"/>
          <a:ext cx="5257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AD3CA84-1034-4B5F-90B3-7FA568505DC3}" type="slidenum">
              <a:rPr lang="en-US" altLang="en-US">
                <a:solidFill>
                  <a:srgbClr val="898989"/>
                </a:solidFill>
              </a:rPr>
              <a:pPr/>
              <a:t>6</a:t>
            </a:fld>
            <a:endParaRPr lang="en-US" altLang="en-US">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4067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od_creates_ada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0" y="3733800"/>
            <a:ext cx="43434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228600"/>
            <a:ext cx="91440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800" b="1">
                <a:solidFill>
                  <a:srgbClr val="000000"/>
                </a:solidFill>
              </a:rPr>
              <a:t>God inflicts and He heals</a:t>
            </a:r>
            <a:endParaRPr lang="en-US" altLang="en-US" sz="4800" b="1">
              <a:solidFill>
                <a:srgbClr val="000000"/>
              </a:solidFill>
            </a:endParaRPr>
          </a:p>
        </p:txBody>
      </p:sp>
      <p:sp>
        <p:nvSpPr>
          <p:cNvPr id="20486" name="Rectangle 3"/>
          <p:cNvSpPr>
            <a:spLocks noChangeArrowheads="1"/>
          </p:cNvSpPr>
          <p:nvPr/>
        </p:nvSpPr>
        <p:spPr bwMode="auto">
          <a:xfrm>
            <a:off x="304800" y="1066800"/>
            <a:ext cx="6911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200" b="1"/>
              <a:t>Deut. 32:39</a:t>
            </a:r>
          </a:p>
          <a:p>
            <a:r>
              <a:rPr lang="en-GB" altLang="en-US" sz="3200"/>
              <a:t>I kill and I make alive; I wound and I heal</a:t>
            </a:r>
            <a:endParaRPr lang="en-US" altLang="en-US" sz="3200"/>
          </a:p>
        </p:txBody>
      </p:sp>
      <p:sp>
        <p:nvSpPr>
          <p:cNvPr id="20487" name="Rectangle 4"/>
          <p:cNvSpPr>
            <a:spLocks noChangeArrowheads="1"/>
          </p:cNvSpPr>
          <p:nvPr/>
        </p:nvSpPr>
        <p:spPr bwMode="auto">
          <a:xfrm>
            <a:off x="304800" y="22098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3200" b="1"/>
              <a:t>1 Sam. 2:6 </a:t>
            </a:r>
          </a:p>
          <a:p>
            <a:r>
              <a:rPr lang="en-GB" altLang="en-US" sz="3200"/>
              <a:t>The LORD kills and brings to life; he brings down to Sheol and raises up.</a:t>
            </a:r>
            <a:endParaRPr lang="en-US" altLang="en-US" sz="3200"/>
          </a:p>
        </p:txBody>
      </p:sp>
      <p:sp>
        <p:nvSpPr>
          <p:cNvPr id="20488" name="Rectangle 5"/>
          <p:cNvSpPr>
            <a:spLocks noChangeArrowheads="1"/>
          </p:cNvSpPr>
          <p:nvPr/>
        </p:nvSpPr>
        <p:spPr bwMode="auto">
          <a:xfrm>
            <a:off x="304800" y="3811588"/>
            <a:ext cx="4191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2800" b="1"/>
              <a:t>Hos. 6:1  </a:t>
            </a:r>
            <a:r>
              <a:rPr lang="en-GB" altLang="en-US" sz="3200"/>
              <a:t>Come, let us return to the LORD; for he has torn us, that he may heal us; he has struck us down, and he will bind us up. </a:t>
            </a:r>
            <a:endParaRPr lang="en-US" altLang="en-US" sz="2800"/>
          </a:p>
        </p:txBody>
      </p:sp>
      <p:sp>
        <p:nvSpPr>
          <p:cNvPr id="7" name="Slide Number Placeholder 6"/>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761A4E9-41F9-43C5-85D8-CB1B8F2A165F}" type="slidenum">
              <a:rPr lang="en-US" altLang="en-US">
                <a:solidFill>
                  <a:srgbClr val="898989"/>
                </a:solidFill>
              </a:rPr>
              <a:pPr/>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en-GB" altLang="en-US" sz="4000" b="1">
                <a:solidFill>
                  <a:srgbClr val="000000"/>
                </a:solidFill>
              </a:rPr>
              <a:t>Warnings for Disobedience in Deut. 28</a:t>
            </a:r>
            <a:endParaRPr lang="en-US" altLang="en-US" sz="4000" b="1">
              <a:solidFill>
                <a:srgbClr val="000000"/>
              </a:solidFill>
            </a:endParaRPr>
          </a:p>
        </p:txBody>
      </p:sp>
      <p:graphicFrame>
        <p:nvGraphicFramePr>
          <p:cNvPr id="3" name="Diagram 2"/>
          <p:cNvGraphicFramePr/>
          <p:nvPr/>
        </p:nvGraphicFramePr>
        <p:xfrm>
          <a:off x="228600" y="13716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4BF9C10-4986-4A24-8598-7E86D451C3F0}" type="slidenum">
              <a:rPr lang="en-US" altLang="en-US">
                <a:solidFill>
                  <a:srgbClr val="898989"/>
                </a:solidFill>
              </a:rPr>
              <a:pPr/>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ww.haitianconnection.com/ALBUMS/islandboy79-MissHaiti-bh_flame_in_hand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191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candle.gif image by mattlcoh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52800"/>
            <a:ext cx="20447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586C899-532A-4185-A8FD-E8DB82A7EA4C}" type="slidenum">
              <a:rPr lang="en-US" altLang="en-US">
                <a:solidFill>
                  <a:srgbClr val="898989"/>
                </a:solidFill>
              </a:rPr>
              <a:pPr/>
              <a:t>9</a:t>
            </a:fld>
            <a:endParaRPr lang="en-US" altLang="en-US">
              <a:solidFill>
                <a:srgbClr val="898989"/>
              </a:solidFill>
            </a:endParaRPr>
          </a:p>
        </p:txBody>
      </p:sp>
      <p:sp>
        <p:nvSpPr>
          <p:cNvPr id="6" name="TextBox 5"/>
          <p:cNvSpPr txBox="1">
            <a:spLocks noChangeArrowheads="1"/>
          </p:cNvSpPr>
          <p:nvPr/>
        </p:nvSpPr>
        <p:spPr bwMode="auto">
          <a:xfrm>
            <a:off x="304800" y="1219200"/>
            <a:ext cx="4953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4400"/>
              <a:t>Like the heat from the fire that warns us of the danger of the flame, sickness warns us of the effects of sin and eternal death.</a:t>
            </a:r>
            <a:endParaRPr lang="en-US" alt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0-#ppt_w/2"/>
                                          </p:val>
                                        </p:tav>
                                        <p:tav tm="100000">
                                          <p:val>
                                            <p:strVal val="#ppt_x"/>
                                          </p:val>
                                        </p:tav>
                                      </p:tavLst>
                                    </p:anim>
                                    <p:anim calcmode="lin" valueType="num">
                                      <p:cBhvr additive="base">
                                        <p:cTn id="8"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1388</TotalTime>
  <Words>3200</Words>
  <Application>Microsoft Macintosh PowerPoint</Application>
  <PresentationFormat>On-screen Show (4:3)</PresentationFormat>
  <Paragraphs>353</Paragraphs>
  <Slides>60</Slides>
  <Notes>7</Notes>
  <HiddenSlides>0</HiddenSlides>
  <MMClips>3</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60</vt:i4>
      </vt:variant>
    </vt:vector>
  </HeadingPairs>
  <TitlesOfParts>
    <vt:vector size="74" baseType="lpstr">
      <vt:lpstr>Alfredo's Dance</vt:lpstr>
      <vt:lpstr>Big Fish Ensemble</vt:lpstr>
      <vt:lpstr>DengXian</vt:lpstr>
      <vt:lpstr>ＭＳ Ｐゴシック</vt:lpstr>
      <vt:lpstr>Osaka</vt:lpstr>
      <vt:lpstr>Waltograph UI</vt:lpstr>
      <vt:lpstr>Arial</vt:lpstr>
      <vt:lpstr>Calibri</vt:lpstr>
      <vt:lpstr>Papyrus</vt:lpstr>
      <vt:lpstr>Times New Roman</vt:lpstr>
      <vt:lpstr>Wingdings</vt:lpstr>
      <vt:lpstr>Office Theme</vt:lpstr>
      <vt:lpstr>2_Orbit</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Backgrounds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Rick Griffith</cp:lastModifiedBy>
  <cp:revision>145</cp:revision>
  <dcterms:created xsi:type="dcterms:W3CDTF">2009-11-24T09:19:45Z</dcterms:created>
  <dcterms:modified xsi:type="dcterms:W3CDTF">2024-03-31T06:26:34Z</dcterms:modified>
</cp:coreProperties>
</file>